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  <p:sldMasterId id="2147483732" r:id="rId4"/>
    <p:sldMasterId id="2147483768" r:id="rId5"/>
  </p:sldMasterIdLst>
  <p:notesMasterIdLst>
    <p:notesMasterId r:id="rId18"/>
  </p:notesMasterIdLst>
  <p:sldIdLst>
    <p:sldId id="274" r:id="rId6"/>
    <p:sldId id="285" r:id="rId7"/>
    <p:sldId id="286" r:id="rId8"/>
    <p:sldId id="288" r:id="rId9"/>
    <p:sldId id="280" r:id="rId10"/>
    <p:sldId id="278" r:id="rId11"/>
    <p:sldId id="287" r:id="rId12"/>
    <p:sldId id="277" r:id="rId13"/>
    <p:sldId id="282" r:id="rId14"/>
    <p:sldId id="269" r:id="rId15"/>
    <p:sldId id="270" r:id="rId16"/>
    <p:sldId id="268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6520"/>
    <a:srgbClr val="DB9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8" autoAdjust="0"/>
    <p:restoredTop sz="94670" autoAdjust="0"/>
  </p:normalViewPr>
  <p:slideViewPr>
    <p:cSldViewPr snapToGrid="0">
      <p:cViewPr>
        <p:scale>
          <a:sx n="85" d="100"/>
          <a:sy n="85" d="100"/>
        </p:scale>
        <p:origin x="-30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15614</c:v>
                </c:pt>
                <c:pt idx="1">
                  <c:v>13149</c:v>
                </c:pt>
                <c:pt idx="2">
                  <c:v>15208</c:v>
                </c:pt>
                <c:pt idx="3">
                  <c:v>15648</c:v>
                </c:pt>
                <c:pt idx="4">
                  <c:v>12587</c:v>
                </c:pt>
                <c:pt idx="5">
                  <c:v>14416</c:v>
                </c:pt>
                <c:pt idx="6">
                  <c:v>10252</c:v>
                </c:pt>
                <c:pt idx="7">
                  <c:v>11505</c:v>
                </c:pt>
                <c:pt idx="8">
                  <c:v>10821</c:v>
                </c:pt>
                <c:pt idx="9">
                  <c:v>11647</c:v>
                </c:pt>
                <c:pt idx="10">
                  <c:v>15847</c:v>
                </c:pt>
                <c:pt idx="11">
                  <c:v>15012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11802</c:v>
                </c:pt>
                <c:pt idx="1">
                  <c:v>15320</c:v>
                </c:pt>
                <c:pt idx="2">
                  <c:v>12731</c:v>
                </c:pt>
                <c:pt idx="3">
                  <c:v>15155</c:v>
                </c:pt>
                <c:pt idx="4">
                  <c:v>10743</c:v>
                </c:pt>
                <c:pt idx="5">
                  <c:v>11068</c:v>
                </c:pt>
                <c:pt idx="6">
                  <c:v>9713</c:v>
                </c:pt>
                <c:pt idx="7">
                  <c:v>6722</c:v>
                </c:pt>
                <c:pt idx="8">
                  <c:v>13981</c:v>
                </c:pt>
                <c:pt idx="9">
                  <c:v>13314</c:v>
                </c:pt>
                <c:pt idx="10">
                  <c:v>10406</c:v>
                </c:pt>
                <c:pt idx="11">
                  <c:v>12391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12003</c:v>
                </c:pt>
                <c:pt idx="1">
                  <c:v>15049</c:v>
                </c:pt>
                <c:pt idx="2">
                  <c:v>16702</c:v>
                </c:pt>
                <c:pt idx="3">
                  <c:v>15163</c:v>
                </c:pt>
                <c:pt idx="4">
                  <c:v>13634</c:v>
                </c:pt>
                <c:pt idx="5">
                  <c:v>14133</c:v>
                </c:pt>
                <c:pt idx="6">
                  <c:v>12038</c:v>
                </c:pt>
                <c:pt idx="7">
                  <c:v>15103</c:v>
                </c:pt>
                <c:pt idx="8">
                  <c:v>16023</c:v>
                </c:pt>
                <c:pt idx="9">
                  <c:v>14750</c:v>
                </c:pt>
                <c:pt idx="10">
                  <c:v>14279</c:v>
                </c:pt>
                <c:pt idx="11">
                  <c:v>14205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09280"/>
        <c:axId val="219817088"/>
      </c:lineChart>
      <c:catAx>
        <c:axId val="21980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219817088"/>
        <c:crosses val="autoZero"/>
        <c:auto val="1"/>
        <c:lblAlgn val="ctr"/>
        <c:lblOffset val="100"/>
        <c:noMultiLvlLbl val="0"/>
      </c:catAx>
      <c:valAx>
        <c:axId val="21981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80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26304133858269"/>
          <c:y val="0.12527029692919706"/>
          <c:w val="0.7434088336614173"/>
          <c:h val="0.760903012927876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161000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143000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173000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735296"/>
        <c:axId val="231736832"/>
        <c:axId val="0"/>
      </c:bar3DChart>
      <c:catAx>
        <c:axId val="231735296"/>
        <c:scaling>
          <c:orientation val="minMax"/>
        </c:scaling>
        <c:delete val="1"/>
        <c:axPos val="b"/>
        <c:majorTickMark val="out"/>
        <c:minorTickMark val="none"/>
        <c:tickLblPos val="nextTo"/>
        <c:crossAx val="231736832"/>
        <c:crosses val="autoZero"/>
        <c:auto val="1"/>
        <c:lblAlgn val="ctr"/>
        <c:lblOffset val="100"/>
        <c:noMultiLvlLbl val="0"/>
      </c:catAx>
      <c:valAx>
        <c:axId val="2317368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3173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5485</c:v>
                </c:pt>
                <c:pt idx="1">
                  <c:v>7062</c:v>
                </c:pt>
                <c:pt idx="2">
                  <c:v>6856</c:v>
                </c:pt>
                <c:pt idx="3">
                  <c:v>8002</c:v>
                </c:pt>
                <c:pt idx="4">
                  <c:v>6270</c:v>
                </c:pt>
                <c:pt idx="5">
                  <c:v>5820</c:v>
                </c:pt>
                <c:pt idx="6">
                  <c:v>6560</c:v>
                </c:pt>
                <c:pt idx="7">
                  <c:v>6089</c:v>
                </c:pt>
                <c:pt idx="8">
                  <c:v>6266</c:v>
                </c:pt>
                <c:pt idx="9">
                  <c:v>8227</c:v>
                </c:pt>
                <c:pt idx="10">
                  <c:v>7569</c:v>
                </c:pt>
                <c:pt idx="11">
                  <c:v>7155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5851</c:v>
                </c:pt>
                <c:pt idx="1">
                  <c:v>7325</c:v>
                </c:pt>
                <c:pt idx="2">
                  <c:v>7345</c:v>
                </c:pt>
                <c:pt idx="3">
                  <c:v>7432</c:v>
                </c:pt>
                <c:pt idx="4">
                  <c:v>5912</c:v>
                </c:pt>
                <c:pt idx="5">
                  <c:v>6884</c:v>
                </c:pt>
                <c:pt idx="6">
                  <c:v>5773</c:v>
                </c:pt>
                <c:pt idx="7">
                  <c:v>5358</c:v>
                </c:pt>
                <c:pt idx="8">
                  <c:v>6803</c:v>
                </c:pt>
                <c:pt idx="9">
                  <c:v>7544</c:v>
                </c:pt>
                <c:pt idx="10">
                  <c:v>8273</c:v>
                </c:pt>
                <c:pt idx="11">
                  <c:v>5702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4217</c:v>
                </c:pt>
                <c:pt idx="1">
                  <c:v>5048</c:v>
                </c:pt>
                <c:pt idx="2">
                  <c:v>5834</c:v>
                </c:pt>
                <c:pt idx="3">
                  <c:v>3812</c:v>
                </c:pt>
                <c:pt idx="4">
                  <c:v>3524</c:v>
                </c:pt>
                <c:pt idx="5">
                  <c:v>3294</c:v>
                </c:pt>
                <c:pt idx="6">
                  <c:v>3553</c:v>
                </c:pt>
                <c:pt idx="7">
                  <c:v>3566</c:v>
                </c:pt>
                <c:pt idx="8">
                  <c:v>4262</c:v>
                </c:pt>
                <c:pt idx="9">
                  <c:v>4161</c:v>
                </c:pt>
                <c:pt idx="10">
                  <c:v>4038</c:v>
                </c:pt>
                <c:pt idx="11">
                  <c:v>4015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796096"/>
        <c:axId val="181683328"/>
      </c:lineChart>
      <c:catAx>
        <c:axId val="231796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81683328"/>
        <c:crosses val="autoZero"/>
        <c:auto val="1"/>
        <c:lblAlgn val="ctr"/>
        <c:lblOffset val="100"/>
        <c:noMultiLvlLbl val="0"/>
      </c:catAx>
      <c:valAx>
        <c:axId val="18168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796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61</c:v>
                </c:pt>
                <c:pt idx="1">
                  <c:v>133</c:v>
                </c:pt>
                <c:pt idx="2">
                  <c:v>165</c:v>
                </c:pt>
                <c:pt idx="3">
                  <c:v>171</c:v>
                </c:pt>
                <c:pt idx="4">
                  <c:v>117</c:v>
                </c:pt>
                <c:pt idx="5">
                  <c:v>140</c:v>
                </c:pt>
                <c:pt idx="6">
                  <c:v>133</c:v>
                </c:pt>
                <c:pt idx="7">
                  <c:v>95</c:v>
                </c:pt>
                <c:pt idx="8">
                  <c:v>132</c:v>
                </c:pt>
                <c:pt idx="9">
                  <c:v>154</c:v>
                </c:pt>
                <c:pt idx="10">
                  <c:v>177</c:v>
                </c:pt>
                <c:pt idx="11">
                  <c:v>234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92</c:v>
                </c:pt>
                <c:pt idx="1">
                  <c:v>149</c:v>
                </c:pt>
                <c:pt idx="2">
                  <c:v>198</c:v>
                </c:pt>
                <c:pt idx="3">
                  <c:v>218</c:v>
                </c:pt>
                <c:pt idx="4">
                  <c:v>171</c:v>
                </c:pt>
                <c:pt idx="5">
                  <c:v>148</c:v>
                </c:pt>
                <c:pt idx="6">
                  <c:v>140</c:v>
                </c:pt>
                <c:pt idx="7">
                  <c:v>120</c:v>
                </c:pt>
                <c:pt idx="8">
                  <c:v>186</c:v>
                </c:pt>
                <c:pt idx="9">
                  <c:v>175</c:v>
                </c:pt>
                <c:pt idx="10">
                  <c:v>199</c:v>
                </c:pt>
                <c:pt idx="11">
                  <c:v>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713152"/>
        <c:axId val="181714944"/>
      </c:lineChart>
      <c:catAx>
        <c:axId val="18171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81714944"/>
        <c:crosses val="autoZero"/>
        <c:auto val="1"/>
        <c:lblAlgn val="ctr"/>
        <c:lblOffset val="100"/>
        <c:noMultiLvlLbl val="0"/>
      </c:catAx>
      <c:valAx>
        <c:axId val="18171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713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438052113757519E-2"/>
          <c:y val="0.17309183236393746"/>
          <c:w val="0.85715194186892008"/>
          <c:h val="0.7060046607225567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ln>
              <a:solidFill>
                <a:srgbClr val="F14124"/>
              </a:solidFill>
            </a:ln>
            <a:effectLst>
              <a:innerShdw dist="25400" dir="13500000">
                <a:schemeClr val="bg1">
                  <a:alpha val="50000"/>
                </a:schemeClr>
              </a:innerShdw>
            </a:effectLst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61</c:v>
                </c:pt>
                <c:pt idx="1">
                  <c:v>133</c:v>
                </c:pt>
                <c:pt idx="2">
                  <c:v>165</c:v>
                </c:pt>
                <c:pt idx="3">
                  <c:v>171</c:v>
                </c:pt>
                <c:pt idx="4">
                  <c:v>117</c:v>
                </c:pt>
                <c:pt idx="5">
                  <c:v>180</c:v>
                </c:pt>
                <c:pt idx="6">
                  <c:v>133</c:v>
                </c:pt>
                <c:pt idx="7">
                  <c:v>95</c:v>
                </c:pt>
                <c:pt idx="8">
                  <c:v>132</c:v>
                </c:pt>
                <c:pt idx="9">
                  <c:v>154</c:v>
                </c:pt>
                <c:pt idx="10">
                  <c:v>177</c:v>
                </c:pt>
                <c:pt idx="11">
                  <c:v>234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87-4CA1-8641-5BD8BE3652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 </c:v>
                </c:pt>
                <c:pt idx="2">
                  <c:v>Март 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92</c:v>
                </c:pt>
                <c:pt idx="1">
                  <c:v>149</c:v>
                </c:pt>
                <c:pt idx="2">
                  <c:v>198</c:v>
                </c:pt>
                <c:pt idx="3">
                  <c:v>218</c:v>
                </c:pt>
                <c:pt idx="4">
                  <c:v>171</c:v>
                </c:pt>
                <c:pt idx="5">
                  <c:v>148</c:v>
                </c:pt>
                <c:pt idx="6">
                  <c:v>140</c:v>
                </c:pt>
                <c:pt idx="7">
                  <c:v>120</c:v>
                </c:pt>
                <c:pt idx="8">
                  <c:v>186</c:v>
                </c:pt>
                <c:pt idx="9">
                  <c:v>175</c:v>
                </c:pt>
                <c:pt idx="10">
                  <c:v>199</c:v>
                </c:pt>
                <c:pt idx="11">
                  <c:v>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903104"/>
        <c:axId val="241904640"/>
      </c:lineChart>
      <c:catAx>
        <c:axId val="2419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904640"/>
        <c:crosses val="autoZero"/>
        <c:auto val="1"/>
        <c:lblAlgn val="ctr"/>
        <c:lblOffset val="100"/>
        <c:noMultiLvlLbl val="0"/>
      </c:catAx>
      <c:valAx>
        <c:axId val="24190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903104"/>
        <c:crosses val="autoZero"/>
        <c:crossBetween val="between"/>
      </c:valAx>
      <c:spPr>
        <a:solidFill>
          <a:srgbClr val="A46520">
            <a:alpha val="28000"/>
          </a:srgbClr>
        </a:solidFill>
        <a:ln>
          <a:solidFill>
            <a:schemeClr val="accent1">
              <a:alpha val="95000"/>
            </a:schemeClr>
          </a:solidFill>
        </a:ln>
        <a:effectLst/>
        <a:scene3d>
          <a:camera prst="orthographicFront"/>
          <a:lightRig rig="threePt" dir="t"/>
        </a:scene3d>
        <a:sp3d prstMaterial="legacyWireframe">
          <a:bevelT prst="relaxedInset"/>
          <a:contourClr>
            <a:srgbClr val="000000"/>
          </a:contourClr>
        </a:sp3d>
      </c:spPr>
    </c:plotArea>
    <c:plotVisOnly val="1"/>
    <c:dispBlanksAs val="gap"/>
    <c:showDLblsOverMax val="0"/>
  </c:chart>
  <c:spPr>
    <a:gradFill>
      <a:gsLst>
        <a:gs pos="0">
          <a:srgbClr val="FFF200">
            <a:alpha val="27000"/>
            <a:lumMod val="0"/>
            <a:lumOff val="100000"/>
          </a:srgbClr>
        </a:gs>
        <a:gs pos="100000">
          <a:srgbClr val="FF7A00"/>
        </a:gs>
        <a:gs pos="100000">
          <a:srgbClr val="FF0300"/>
        </a:gs>
        <a:gs pos="100000">
          <a:srgbClr val="4D0808"/>
        </a:gs>
      </a:gsLst>
      <a:lin ang="5400000" scaled="0"/>
    </a:gradFill>
    <a:ln>
      <a:noFill/>
    </a:ln>
    <a:effectLst/>
    <a:scene3d>
      <a:camera prst="orthographicFront"/>
      <a:lightRig rig="threePt" dir="t"/>
    </a:scene3d>
    <a:sp3d prstMaterial="dkEdge"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952</c:v>
                </c:pt>
                <c:pt idx="1">
                  <c:v>529</c:v>
                </c:pt>
                <c:pt idx="2">
                  <c:v>571</c:v>
                </c:pt>
                <c:pt idx="3">
                  <c:v>462</c:v>
                </c:pt>
                <c:pt idx="4">
                  <c:v>413</c:v>
                </c:pt>
                <c:pt idx="5">
                  <c:v>368</c:v>
                </c:pt>
                <c:pt idx="6">
                  <c:v>290</c:v>
                </c:pt>
                <c:pt idx="7">
                  <c:v>432</c:v>
                </c:pt>
                <c:pt idx="8">
                  <c:v>480</c:v>
                </c:pt>
                <c:pt idx="9">
                  <c:v>421</c:v>
                </c:pt>
                <c:pt idx="10">
                  <c:v>599</c:v>
                </c:pt>
                <c:pt idx="11">
                  <c:v>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950720"/>
        <c:axId val="241952256"/>
      </c:barChart>
      <c:catAx>
        <c:axId val="241950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41952256"/>
        <c:crosses val="autoZero"/>
        <c:auto val="1"/>
        <c:lblAlgn val="ctr"/>
        <c:lblOffset val="100"/>
        <c:noMultiLvlLbl val="0"/>
      </c:catAx>
      <c:valAx>
        <c:axId val="24195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95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19</c:v>
                </c:pt>
                <c:pt idx="1">
                  <c:v>9</c:v>
                </c:pt>
                <c:pt idx="2">
                  <c:v>13</c:v>
                </c:pt>
                <c:pt idx="3">
                  <c:v>9</c:v>
                </c:pt>
                <c:pt idx="4">
                  <c:v>12</c:v>
                </c:pt>
                <c:pt idx="5">
                  <c:v>5</c:v>
                </c:pt>
                <c:pt idx="6">
                  <c:v>4</c:v>
                </c:pt>
                <c:pt idx="7">
                  <c:v>8</c:v>
                </c:pt>
                <c:pt idx="8">
                  <c:v>11</c:v>
                </c:pt>
                <c:pt idx="9">
                  <c:v>9</c:v>
                </c:pt>
                <c:pt idx="10">
                  <c:v>12</c:v>
                </c:pt>
                <c:pt idx="1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372480"/>
        <c:axId val="232374272"/>
      </c:barChart>
      <c:catAx>
        <c:axId val="232372480"/>
        <c:scaling>
          <c:orientation val="minMax"/>
        </c:scaling>
        <c:delete val="0"/>
        <c:axPos val="b"/>
        <c:majorTickMark val="out"/>
        <c:minorTickMark val="none"/>
        <c:tickLblPos val="nextTo"/>
        <c:crossAx val="232374272"/>
        <c:crosses val="autoZero"/>
        <c:auto val="1"/>
        <c:lblAlgn val="ctr"/>
        <c:lblOffset val="100"/>
        <c:noMultiLvlLbl val="0"/>
      </c:catAx>
      <c:valAx>
        <c:axId val="23237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372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Необоснованные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КЭР</c:v>
                </c:pt>
                <c:pt idx="1">
                  <c:v>КМП</c:v>
                </c:pt>
                <c:pt idx="2">
                  <c:v>ДЛО</c:v>
                </c:pt>
                <c:pt idx="3">
                  <c:v>Общие</c:v>
                </c:pt>
                <c:pt idx="4">
                  <c:v>Организация</c:v>
                </c:pt>
                <c:pt idx="5">
                  <c:v>ПМУ</c:v>
                </c:pt>
                <c:pt idx="6">
                  <c:v>Этика</c:v>
                </c:pt>
                <c:pt idx="7">
                  <c:v>Благодарность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10</c:v>
                </c:pt>
                <c:pt idx="4">
                  <c:v>21</c:v>
                </c:pt>
                <c:pt idx="5">
                  <c:v>11</c:v>
                </c:pt>
                <c:pt idx="6">
                  <c:v>1</c:v>
                </c:pt>
                <c:pt idx="7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Обоснованные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КЭР</c:v>
                </c:pt>
                <c:pt idx="1">
                  <c:v>КМП</c:v>
                </c:pt>
                <c:pt idx="2">
                  <c:v>ДЛО</c:v>
                </c:pt>
                <c:pt idx="3">
                  <c:v>Общие</c:v>
                </c:pt>
                <c:pt idx="4">
                  <c:v>Организация</c:v>
                </c:pt>
                <c:pt idx="5">
                  <c:v>ПМУ</c:v>
                </c:pt>
                <c:pt idx="6">
                  <c:v>Этика</c:v>
                </c:pt>
                <c:pt idx="7">
                  <c:v>Благодарность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1">
                  <c:v>1</c:v>
                </c:pt>
                <c:pt idx="4">
                  <c:v>3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408960"/>
        <c:axId val="232410496"/>
        <c:axId val="0"/>
      </c:bar3DChart>
      <c:catAx>
        <c:axId val="23240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2410496"/>
        <c:crosses val="autoZero"/>
        <c:auto val="1"/>
        <c:lblAlgn val="ctr"/>
        <c:lblOffset val="100"/>
        <c:noMultiLvlLbl val="0"/>
      </c:catAx>
      <c:valAx>
        <c:axId val="232410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24089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5AFC6-BEE2-43F1-BF8B-78830BF2687B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162B27-A993-4626-9B0B-700F0F580A36}">
      <dgm:prSet phldrT="[Текст]"/>
      <dgm:spPr/>
      <dgm:t>
        <a:bodyPr/>
        <a:lstStyle/>
        <a:p>
          <a:r>
            <a:rPr lang="ru-RU" dirty="0" smtClean="0"/>
            <a:t>Кадры</a:t>
          </a:r>
          <a:endParaRPr lang="ru-RU" dirty="0"/>
        </a:p>
      </dgm:t>
    </dgm:pt>
    <dgm:pt modelId="{D8B43F67-498A-4111-A996-800363FED580}" type="parTrans" cxnId="{B4885933-C57C-4E4E-8ADA-30FB8BC8CE8F}">
      <dgm:prSet/>
      <dgm:spPr/>
      <dgm:t>
        <a:bodyPr/>
        <a:lstStyle/>
        <a:p>
          <a:endParaRPr lang="ru-RU"/>
        </a:p>
      </dgm:t>
    </dgm:pt>
    <dgm:pt modelId="{2EB1350C-0C6A-48FB-BE53-1F822F69BE77}" type="sibTrans" cxnId="{B4885933-C57C-4E4E-8ADA-30FB8BC8CE8F}">
      <dgm:prSet/>
      <dgm:spPr/>
      <dgm:t>
        <a:bodyPr/>
        <a:lstStyle/>
        <a:p>
          <a:endParaRPr lang="ru-RU"/>
        </a:p>
      </dgm:t>
    </dgm:pt>
    <dgm:pt modelId="{B18B3A7F-FDB2-45D6-815D-B8565E672186}">
      <dgm:prSet phldrT="[Текст]"/>
      <dgm:spPr/>
      <dgm:t>
        <a:bodyPr/>
        <a:lstStyle/>
        <a:p>
          <a:r>
            <a:rPr lang="ru-RU" dirty="0" smtClean="0"/>
            <a:t>Преемственность медицинской помощи</a:t>
          </a:r>
          <a:endParaRPr lang="ru-RU" dirty="0"/>
        </a:p>
      </dgm:t>
    </dgm:pt>
    <dgm:pt modelId="{3B8E3FCE-5D64-463D-96F4-F4CFB188FFA9}" type="parTrans" cxnId="{CA0E3E29-9D54-4256-ADC7-BAB96CCE3E32}">
      <dgm:prSet/>
      <dgm:spPr/>
      <dgm:t>
        <a:bodyPr/>
        <a:lstStyle/>
        <a:p>
          <a:endParaRPr lang="ru-RU"/>
        </a:p>
      </dgm:t>
    </dgm:pt>
    <dgm:pt modelId="{8497D98F-71B5-4934-BAFF-F5926C939B5B}" type="sibTrans" cxnId="{CA0E3E29-9D54-4256-ADC7-BAB96CCE3E32}">
      <dgm:prSet/>
      <dgm:spPr/>
      <dgm:t>
        <a:bodyPr/>
        <a:lstStyle/>
        <a:p>
          <a:endParaRPr lang="ru-RU"/>
        </a:p>
      </dgm:t>
    </dgm:pt>
    <dgm:pt modelId="{7BC643DC-C3F2-448A-8377-C883F49E9737}">
      <dgm:prSet phldrT="[Текст]"/>
      <dgm:spPr/>
      <dgm:t>
        <a:bodyPr/>
        <a:lstStyle/>
        <a:p>
          <a:r>
            <a:rPr lang="ru-RU" dirty="0" smtClean="0"/>
            <a:t>Взаимодействие с службами социально сферы</a:t>
          </a:r>
          <a:endParaRPr lang="ru-RU" dirty="0"/>
        </a:p>
      </dgm:t>
    </dgm:pt>
    <dgm:pt modelId="{E179A3EC-D0F4-4FB6-87AD-5DEACB6495AD}" type="parTrans" cxnId="{A1CABFE3-BC49-4AD7-A8BF-51F131C4BDE8}">
      <dgm:prSet/>
      <dgm:spPr/>
      <dgm:t>
        <a:bodyPr/>
        <a:lstStyle/>
        <a:p>
          <a:endParaRPr lang="ru-RU"/>
        </a:p>
      </dgm:t>
    </dgm:pt>
    <dgm:pt modelId="{C0A54F8F-986C-4A33-ADA9-74BE788DA709}" type="sibTrans" cxnId="{A1CABFE3-BC49-4AD7-A8BF-51F131C4BDE8}">
      <dgm:prSet/>
      <dgm:spPr/>
      <dgm:t>
        <a:bodyPr/>
        <a:lstStyle/>
        <a:p>
          <a:endParaRPr lang="ru-RU"/>
        </a:p>
      </dgm:t>
    </dgm:pt>
    <dgm:pt modelId="{C93AD64D-EAE9-4F6F-9184-872123EAA52A}" type="pres">
      <dgm:prSet presAssocID="{DB85AFC6-BEE2-43F1-BF8B-78830BF268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0B542-1C0C-470B-9BA7-DEF645A2057B}" type="pres">
      <dgm:prSet presAssocID="{CE162B27-A993-4626-9B0B-700F0F580A36}" presName="comp" presStyleCnt="0"/>
      <dgm:spPr/>
    </dgm:pt>
    <dgm:pt modelId="{EBADEC08-7A88-44E5-9879-5859F1D408DA}" type="pres">
      <dgm:prSet presAssocID="{CE162B27-A993-4626-9B0B-700F0F580A36}" presName="box" presStyleLbl="node1" presStyleIdx="0" presStyleCnt="3"/>
      <dgm:spPr/>
      <dgm:t>
        <a:bodyPr/>
        <a:lstStyle/>
        <a:p>
          <a:endParaRPr lang="ru-RU"/>
        </a:p>
      </dgm:t>
    </dgm:pt>
    <dgm:pt modelId="{E38E3F67-D3A9-4B04-AD6F-64CAA7F2B511}" type="pres">
      <dgm:prSet presAssocID="{CE162B27-A993-4626-9B0B-700F0F580A36}" presName="img" presStyleLbl="fgImgPlace1" presStyleIdx="0" presStyleCnt="3"/>
      <dgm:spPr/>
    </dgm:pt>
    <dgm:pt modelId="{51F93E60-9B7A-4F3F-9BC0-013D30595D3E}" type="pres">
      <dgm:prSet presAssocID="{CE162B27-A993-4626-9B0B-700F0F580A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8D830-1324-4C31-9D39-03C52228089F}" type="pres">
      <dgm:prSet presAssocID="{2EB1350C-0C6A-48FB-BE53-1F822F69BE77}" presName="spacer" presStyleCnt="0"/>
      <dgm:spPr/>
    </dgm:pt>
    <dgm:pt modelId="{5A156EF6-4266-43A7-A913-021522A4F8FC}" type="pres">
      <dgm:prSet presAssocID="{B18B3A7F-FDB2-45D6-815D-B8565E672186}" presName="comp" presStyleCnt="0"/>
      <dgm:spPr/>
    </dgm:pt>
    <dgm:pt modelId="{8C4ACA07-1220-4574-9507-11F5B3988F2A}" type="pres">
      <dgm:prSet presAssocID="{B18B3A7F-FDB2-45D6-815D-B8565E672186}" presName="box" presStyleLbl="node1" presStyleIdx="1" presStyleCnt="3"/>
      <dgm:spPr/>
      <dgm:t>
        <a:bodyPr/>
        <a:lstStyle/>
        <a:p>
          <a:endParaRPr lang="ru-RU"/>
        </a:p>
      </dgm:t>
    </dgm:pt>
    <dgm:pt modelId="{68FAF37C-175C-4086-B195-7BBBEF19E92D}" type="pres">
      <dgm:prSet presAssocID="{B18B3A7F-FDB2-45D6-815D-B8565E672186}" presName="img" presStyleLbl="fgImgPlace1" presStyleIdx="1" presStyleCnt="3"/>
      <dgm:spPr/>
    </dgm:pt>
    <dgm:pt modelId="{55AE9978-0BB1-4A58-BDE0-43E3279E2083}" type="pres">
      <dgm:prSet presAssocID="{B18B3A7F-FDB2-45D6-815D-B8565E67218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18F99-AA44-4CD3-B931-FB4955234594}" type="pres">
      <dgm:prSet presAssocID="{8497D98F-71B5-4934-BAFF-F5926C939B5B}" presName="spacer" presStyleCnt="0"/>
      <dgm:spPr/>
    </dgm:pt>
    <dgm:pt modelId="{27BCD4F6-2481-4773-8AED-B5EDBC760CB7}" type="pres">
      <dgm:prSet presAssocID="{7BC643DC-C3F2-448A-8377-C883F49E9737}" presName="comp" presStyleCnt="0"/>
      <dgm:spPr/>
    </dgm:pt>
    <dgm:pt modelId="{34C99AA2-F5B8-44B6-A415-644FDAD32158}" type="pres">
      <dgm:prSet presAssocID="{7BC643DC-C3F2-448A-8377-C883F49E9737}" presName="box" presStyleLbl="node1" presStyleIdx="2" presStyleCnt="3"/>
      <dgm:spPr/>
      <dgm:t>
        <a:bodyPr/>
        <a:lstStyle/>
        <a:p>
          <a:endParaRPr lang="ru-RU"/>
        </a:p>
      </dgm:t>
    </dgm:pt>
    <dgm:pt modelId="{3FACFD5B-EE5A-4F20-B171-836F17E4DEEA}" type="pres">
      <dgm:prSet presAssocID="{7BC643DC-C3F2-448A-8377-C883F49E9737}" presName="img" presStyleLbl="fgImgPlace1" presStyleIdx="2" presStyleCnt="3"/>
      <dgm:spPr/>
    </dgm:pt>
    <dgm:pt modelId="{BE2250B8-9D75-47C3-8636-289BB18A9D7A}" type="pres">
      <dgm:prSet presAssocID="{7BC643DC-C3F2-448A-8377-C883F49E973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7B262-50FB-4F38-9DCC-498D36C4433D}" type="presOf" srcId="{CE162B27-A993-4626-9B0B-700F0F580A36}" destId="{51F93E60-9B7A-4F3F-9BC0-013D30595D3E}" srcOrd="1" destOrd="0" presId="urn:microsoft.com/office/officeart/2005/8/layout/vList4"/>
    <dgm:cxn modelId="{67A2321A-515F-4784-955C-60A156661EAC}" type="presOf" srcId="{DB85AFC6-BEE2-43F1-BF8B-78830BF2687B}" destId="{C93AD64D-EAE9-4F6F-9184-872123EAA52A}" srcOrd="0" destOrd="0" presId="urn:microsoft.com/office/officeart/2005/8/layout/vList4"/>
    <dgm:cxn modelId="{80BC3F3E-E423-443B-A368-0D0EADD779BA}" type="presOf" srcId="{7BC643DC-C3F2-448A-8377-C883F49E9737}" destId="{BE2250B8-9D75-47C3-8636-289BB18A9D7A}" srcOrd="1" destOrd="0" presId="urn:microsoft.com/office/officeart/2005/8/layout/vList4"/>
    <dgm:cxn modelId="{B4885933-C57C-4E4E-8ADA-30FB8BC8CE8F}" srcId="{DB85AFC6-BEE2-43F1-BF8B-78830BF2687B}" destId="{CE162B27-A993-4626-9B0B-700F0F580A36}" srcOrd="0" destOrd="0" parTransId="{D8B43F67-498A-4111-A996-800363FED580}" sibTransId="{2EB1350C-0C6A-48FB-BE53-1F822F69BE77}"/>
    <dgm:cxn modelId="{A1CABFE3-BC49-4AD7-A8BF-51F131C4BDE8}" srcId="{DB85AFC6-BEE2-43F1-BF8B-78830BF2687B}" destId="{7BC643DC-C3F2-448A-8377-C883F49E9737}" srcOrd="2" destOrd="0" parTransId="{E179A3EC-D0F4-4FB6-87AD-5DEACB6495AD}" sibTransId="{C0A54F8F-986C-4A33-ADA9-74BE788DA709}"/>
    <dgm:cxn modelId="{7EC27D1B-54FA-42ED-B5FD-3FA89CCBF599}" type="presOf" srcId="{7BC643DC-C3F2-448A-8377-C883F49E9737}" destId="{34C99AA2-F5B8-44B6-A415-644FDAD32158}" srcOrd="0" destOrd="0" presId="urn:microsoft.com/office/officeart/2005/8/layout/vList4"/>
    <dgm:cxn modelId="{030A899F-323D-439C-BA85-B7E2E6545F32}" type="presOf" srcId="{B18B3A7F-FDB2-45D6-815D-B8565E672186}" destId="{8C4ACA07-1220-4574-9507-11F5B3988F2A}" srcOrd="0" destOrd="0" presId="urn:microsoft.com/office/officeart/2005/8/layout/vList4"/>
    <dgm:cxn modelId="{8B59158D-D359-43CB-9B6F-E61493649777}" type="presOf" srcId="{CE162B27-A993-4626-9B0B-700F0F580A36}" destId="{EBADEC08-7A88-44E5-9879-5859F1D408DA}" srcOrd="0" destOrd="0" presId="urn:microsoft.com/office/officeart/2005/8/layout/vList4"/>
    <dgm:cxn modelId="{7B35F961-BA8F-4042-828A-A387F87CFB02}" type="presOf" srcId="{B18B3A7F-FDB2-45D6-815D-B8565E672186}" destId="{55AE9978-0BB1-4A58-BDE0-43E3279E2083}" srcOrd="1" destOrd="0" presId="urn:microsoft.com/office/officeart/2005/8/layout/vList4"/>
    <dgm:cxn modelId="{CA0E3E29-9D54-4256-ADC7-BAB96CCE3E32}" srcId="{DB85AFC6-BEE2-43F1-BF8B-78830BF2687B}" destId="{B18B3A7F-FDB2-45D6-815D-B8565E672186}" srcOrd="1" destOrd="0" parTransId="{3B8E3FCE-5D64-463D-96F4-F4CFB188FFA9}" sibTransId="{8497D98F-71B5-4934-BAFF-F5926C939B5B}"/>
    <dgm:cxn modelId="{EA5FC166-F6AB-48ED-8824-56A0BC03AE40}" type="presParOf" srcId="{C93AD64D-EAE9-4F6F-9184-872123EAA52A}" destId="{21E0B542-1C0C-470B-9BA7-DEF645A2057B}" srcOrd="0" destOrd="0" presId="urn:microsoft.com/office/officeart/2005/8/layout/vList4"/>
    <dgm:cxn modelId="{FC845DE2-5F99-42EF-B1E1-ED91A6456855}" type="presParOf" srcId="{21E0B542-1C0C-470B-9BA7-DEF645A2057B}" destId="{EBADEC08-7A88-44E5-9879-5859F1D408DA}" srcOrd="0" destOrd="0" presId="urn:microsoft.com/office/officeart/2005/8/layout/vList4"/>
    <dgm:cxn modelId="{F1BB6F32-DF60-42BA-81EB-824B5B5D9F33}" type="presParOf" srcId="{21E0B542-1C0C-470B-9BA7-DEF645A2057B}" destId="{E38E3F67-D3A9-4B04-AD6F-64CAA7F2B511}" srcOrd="1" destOrd="0" presId="urn:microsoft.com/office/officeart/2005/8/layout/vList4"/>
    <dgm:cxn modelId="{D8B5E67C-4929-468F-A470-EE735F773F42}" type="presParOf" srcId="{21E0B542-1C0C-470B-9BA7-DEF645A2057B}" destId="{51F93E60-9B7A-4F3F-9BC0-013D30595D3E}" srcOrd="2" destOrd="0" presId="urn:microsoft.com/office/officeart/2005/8/layout/vList4"/>
    <dgm:cxn modelId="{C3F98491-8082-473A-8FF2-4DA9BE240820}" type="presParOf" srcId="{C93AD64D-EAE9-4F6F-9184-872123EAA52A}" destId="{7FA8D830-1324-4C31-9D39-03C52228089F}" srcOrd="1" destOrd="0" presId="urn:microsoft.com/office/officeart/2005/8/layout/vList4"/>
    <dgm:cxn modelId="{070500FD-19C8-4609-9347-50F3AFAF3B93}" type="presParOf" srcId="{C93AD64D-EAE9-4F6F-9184-872123EAA52A}" destId="{5A156EF6-4266-43A7-A913-021522A4F8FC}" srcOrd="2" destOrd="0" presId="urn:microsoft.com/office/officeart/2005/8/layout/vList4"/>
    <dgm:cxn modelId="{EDB96DC2-D593-4F47-8241-678E87B84067}" type="presParOf" srcId="{5A156EF6-4266-43A7-A913-021522A4F8FC}" destId="{8C4ACA07-1220-4574-9507-11F5B3988F2A}" srcOrd="0" destOrd="0" presId="urn:microsoft.com/office/officeart/2005/8/layout/vList4"/>
    <dgm:cxn modelId="{F4C29DD9-1D2E-423F-9D48-A0DD354B497A}" type="presParOf" srcId="{5A156EF6-4266-43A7-A913-021522A4F8FC}" destId="{68FAF37C-175C-4086-B195-7BBBEF19E92D}" srcOrd="1" destOrd="0" presId="urn:microsoft.com/office/officeart/2005/8/layout/vList4"/>
    <dgm:cxn modelId="{69376771-5A1D-4394-8623-704A6C4F73E7}" type="presParOf" srcId="{5A156EF6-4266-43A7-A913-021522A4F8FC}" destId="{55AE9978-0BB1-4A58-BDE0-43E3279E2083}" srcOrd="2" destOrd="0" presId="urn:microsoft.com/office/officeart/2005/8/layout/vList4"/>
    <dgm:cxn modelId="{B7ABCDDF-08EC-4249-B1B5-84883B20D5E9}" type="presParOf" srcId="{C93AD64D-EAE9-4F6F-9184-872123EAA52A}" destId="{B8A18F99-AA44-4CD3-B931-FB4955234594}" srcOrd="3" destOrd="0" presId="urn:microsoft.com/office/officeart/2005/8/layout/vList4"/>
    <dgm:cxn modelId="{C8F5965C-1608-4756-976D-BA3ABE88DF38}" type="presParOf" srcId="{C93AD64D-EAE9-4F6F-9184-872123EAA52A}" destId="{27BCD4F6-2481-4773-8AED-B5EDBC760CB7}" srcOrd="4" destOrd="0" presId="urn:microsoft.com/office/officeart/2005/8/layout/vList4"/>
    <dgm:cxn modelId="{93B55BAD-5F9F-410D-8239-C8EBFCEA763F}" type="presParOf" srcId="{27BCD4F6-2481-4773-8AED-B5EDBC760CB7}" destId="{34C99AA2-F5B8-44B6-A415-644FDAD32158}" srcOrd="0" destOrd="0" presId="urn:microsoft.com/office/officeart/2005/8/layout/vList4"/>
    <dgm:cxn modelId="{B6B05837-E8C6-4D1D-BB10-F1469081613B}" type="presParOf" srcId="{27BCD4F6-2481-4773-8AED-B5EDBC760CB7}" destId="{3FACFD5B-EE5A-4F20-B171-836F17E4DEEA}" srcOrd="1" destOrd="0" presId="urn:microsoft.com/office/officeart/2005/8/layout/vList4"/>
    <dgm:cxn modelId="{A0D2D74A-A5BE-4287-81C0-7AAFA1A2DC35}" type="presParOf" srcId="{27BCD4F6-2481-4773-8AED-B5EDBC760CB7}" destId="{BE2250B8-9D75-47C3-8636-289BB18A9D7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5AFC6-BEE2-43F1-BF8B-78830BF2687B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162B27-A993-4626-9B0B-700F0F580A36}">
      <dgm:prSet phldrT="[Текст]"/>
      <dgm:spPr/>
      <dgm:t>
        <a:bodyPr/>
        <a:lstStyle/>
        <a:p>
          <a:r>
            <a:rPr lang="ru-RU" dirty="0" smtClean="0"/>
            <a:t>Работа в условиях реформирования здравоохранения</a:t>
          </a:r>
          <a:endParaRPr lang="ru-RU" dirty="0"/>
        </a:p>
      </dgm:t>
    </dgm:pt>
    <dgm:pt modelId="{D8B43F67-498A-4111-A996-800363FED580}" type="parTrans" cxnId="{B4885933-C57C-4E4E-8ADA-30FB8BC8CE8F}">
      <dgm:prSet/>
      <dgm:spPr/>
      <dgm:t>
        <a:bodyPr/>
        <a:lstStyle/>
        <a:p>
          <a:endParaRPr lang="ru-RU"/>
        </a:p>
      </dgm:t>
    </dgm:pt>
    <dgm:pt modelId="{2EB1350C-0C6A-48FB-BE53-1F822F69BE77}" type="sibTrans" cxnId="{B4885933-C57C-4E4E-8ADA-30FB8BC8CE8F}">
      <dgm:prSet/>
      <dgm:spPr/>
      <dgm:t>
        <a:bodyPr/>
        <a:lstStyle/>
        <a:p>
          <a:endParaRPr lang="ru-RU"/>
        </a:p>
      </dgm:t>
    </dgm:pt>
    <dgm:pt modelId="{C93AD64D-EAE9-4F6F-9184-872123EAA52A}" type="pres">
      <dgm:prSet presAssocID="{DB85AFC6-BEE2-43F1-BF8B-78830BF2687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0B542-1C0C-470B-9BA7-DEF645A2057B}" type="pres">
      <dgm:prSet presAssocID="{CE162B27-A993-4626-9B0B-700F0F580A36}" presName="comp" presStyleCnt="0"/>
      <dgm:spPr/>
    </dgm:pt>
    <dgm:pt modelId="{EBADEC08-7A88-44E5-9879-5859F1D408DA}" type="pres">
      <dgm:prSet presAssocID="{CE162B27-A993-4626-9B0B-700F0F580A36}" presName="box" presStyleLbl="node1" presStyleIdx="0" presStyleCnt="1"/>
      <dgm:spPr/>
      <dgm:t>
        <a:bodyPr/>
        <a:lstStyle/>
        <a:p>
          <a:endParaRPr lang="ru-RU"/>
        </a:p>
      </dgm:t>
    </dgm:pt>
    <dgm:pt modelId="{E38E3F67-D3A9-4B04-AD6F-64CAA7F2B511}" type="pres">
      <dgm:prSet presAssocID="{CE162B27-A993-4626-9B0B-700F0F580A36}" presName="img" presStyleLbl="fgImgPlace1" presStyleIdx="0" presStyleCnt="1"/>
      <dgm:spPr/>
    </dgm:pt>
    <dgm:pt modelId="{51F93E60-9B7A-4F3F-9BC0-013D30595D3E}" type="pres">
      <dgm:prSet presAssocID="{CE162B27-A993-4626-9B0B-700F0F580A3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B659B9-53AB-429F-A83F-053307B900FD}" type="presOf" srcId="{DB85AFC6-BEE2-43F1-BF8B-78830BF2687B}" destId="{C93AD64D-EAE9-4F6F-9184-872123EAA52A}" srcOrd="0" destOrd="0" presId="urn:microsoft.com/office/officeart/2005/8/layout/vList4"/>
    <dgm:cxn modelId="{9AD0E95F-7D61-4FB8-960E-06EAAE29F3B5}" type="presOf" srcId="{CE162B27-A993-4626-9B0B-700F0F580A36}" destId="{EBADEC08-7A88-44E5-9879-5859F1D408DA}" srcOrd="0" destOrd="0" presId="urn:microsoft.com/office/officeart/2005/8/layout/vList4"/>
    <dgm:cxn modelId="{4D31B6E4-AAEF-40BE-9F5B-AEA102C1B9E0}" type="presOf" srcId="{CE162B27-A993-4626-9B0B-700F0F580A36}" destId="{51F93E60-9B7A-4F3F-9BC0-013D30595D3E}" srcOrd="1" destOrd="0" presId="urn:microsoft.com/office/officeart/2005/8/layout/vList4"/>
    <dgm:cxn modelId="{B4885933-C57C-4E4E-8ADA-30FB8BC8CE8F}" srcId="{DB85AFC6-BEE2-43F1-BF8B-78830BF2687B}" destId="{CE162B27-A993-4626-9B0B-700F0F580A36}" srcOrd="0" destOrd="0" parTransId="{D8B43F67-498A-4111-A996-800363FED580}" sibTransId="{2EB1350C-0C6A-48FB-BE53-1F822F69BE77}"/>
    <dgm:cxn modelId="{23D65BD9-1A64-48FB-8B04-514D0F6D96FC}" type="presParOf" srcId="{C93AD64D-EAE9-4F6F-9184-872123EAA52A}" destId="{21E0B542-1C0C-470B-9BA7-DEF645A2057B}" srcOrd="0" destOrd="0" presId="urn:microsoft.com/office/officeart/2005/8/layout/vList4"/>
    <dgm:cxn modelId="{DD82809F-FB6B-4DFA-A367-59D86C2218E4}" type="presParOf" srcId="{21E0B542-1C0C-470B-9BA7-DEF645A2057B}" destId="{EBADEC08-7A88-44E5-9879-5859F1D408DA}" srcOrd="0" destOrd="0" presId="urn:microsoft.com/office/officeart/2005/8/layout/vList4"/>
    <dgm:cxn modelId="{A6EF876E-97F5-402C-9BF0-70B98EC5AB6E}" type="presParOf" srcId="{21E0B542-1C0C-470B-9BA7-DEF645A2057B}" destId="{E38E3F67-D3A9-4B04-AD6F-64CAA7F2B511}" srcOrd="1" destOrd="0" presId="urn:microsoft.com/office/officeart/2005/8/layout/vList4"/>
    <dgm:cxn modelId="{54E29F81-D68D-404D-94D3-32E54CB89D99}" type="presParOf" srcId="{21E0B542-1C0C-470B-9BA7-DEF645A2057B}" destId="{51F93E60-9B7A-4F3F-9BC0-013D30595D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BEC73B-A88E-4DC1-A601-3CD56866F15B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06DA59-EFBD-49E0-98E3-FD36295A0C13}">
      <dgm:prSet phldrT="[Текст]"/>
      <dgm:spPr/>
      <dgm:t>
        <a:bodyPr/>
        <a:lstStyle/>
        <a:p>
          <a:r>
            <a:rPr lang="ru-RU" dirty="0" smtClean="0"/>
            <a:t>ЛИС</a:t>
          </a:r>
          <a:endParaRPr lang="ru-RU" dirty="0"/>
        </a:p>
      </dgm:t>
    </dgm:pt>
    <dgm:pt modelId="{C053A789-A75B-4556-A62C-AA7480D9B100}" type="parTrans" cxnId="{F6098DCD-54EB-4474-9804-1E7E3FBFFEB7}">
      <dgm:prSet/>
      <dgm:spPr/>
      <dgm:t>
        <a:bodyPr/>
        <a:lstStyle/>
        <a:p>
          <a:endParaRPr lang="ru-RU"/>
        </a:p>
      </dgm:t>
    </dgm:pt>
    <dgm:pt modelId="{94E3C7EB-05E7-446A-9094-92A38FAE4F72}" type="sibTrans" cxnId="{F6098DCD-54EB-4474-9804-1E7E3FBFFEB7}">
      <dgm:prSet/>
      <dgm:spPr/>
      <dgm:t>
        <a:bodyPr/>
        <a:lstStyle/>
        <a:p>
          <a:endParaRPr lang="ru-RU"/>
        </a:p>
      </dgm:t>
    </dgm:pt>
    <dgm:pt modelId="{61DE83E3-08BD-46BC-A722-2FBEFDCEDC39}">
      <dgm:prSet phldrT="[Текст]"/>
      <dgm:spPr/>
      <dgm:t>
        <a:bodyPr/>
        <a:lstStyle/>
        <a:p>
          <a:r>
            <a:rPr lang="ru-RU" dirty="0" smtClean="0"/>
            <a:t>Электрон карта</a:t>
          </a:r>
          <a:endParaRPr lang="ru-RU" dirty="0"/>
        </a:p>
      </dgm:t>
    </dgm:pt>
    <dgm:pt modelId="{252559A8-FC00-4167-ADA7-DEF3B3C2A1FA}" type="parTrans" cxnId="{60CCFD2E-8425-48BE-9166-8F56DF3E5848}">
      <dgm:prSet/>
      <dgm:spPr/>
      <dgm:t>
        <a:bodyPr/>
        <a:lstStyle/>
        <a:p>
          <a:endParaRPr lang="ru-RU"/>
        </a:p>
      </dgm:t>
    </dgm:pt>
    <dgm:pt modelId="{AA36F3C9-834E-4C66-83ED-FA36341E90F7}" type="sibTrans" cxnId="{60CCFD2E-8425-48BE-9166-8F56DF3E5848}">
      <dgm:prSet/>
      <dgm:spPr/>
      <dgm:t>
        <a:bodyPr/>
        <a:lstStyle/>
        <a:p>
          <a:endParaRPr lang="ru-RU"/>
        </a:p>
      </dgm:t>
    </dgm:pt>
    <dgm:pt modelId="{41BDAFD5-35D2-445A-B30F-D4E262C86FD4}">
      <dgm:prSet phldrT="[Текст]"/>
      <dgm:spPr/>
      <dgm:t>
        <a:bodyPr/>
        <a:lstStyle/>
        <a:p>
          <a:r>
            <a:rPr lang="ru-RU" dirty="0" smtClean="0"/>
            <a:t>Внедрение ЕМИАС</a:t>
          </a:r>
        </a:p>
        <a:p>
          <a:r>
            <a:rPr lang="ru-RU" dirty="0" smtClean="0"/>
            <a:t>(АРМ, л/н, рецепты)</a:t>
          </a:r>
          <a:endParaRPr lang="ru-RU" dirty="0"/>
        </a:p>
      </dgm:t>
    </dgm:pt>
    <dgm:pt modelId="{BFF63D7E-141C-42EB-A9E8-437F5CA1D617}" type="parTrans" cxnId="{412C33DF-C022-4181-B442-E5D8F60471B3}">
      <dgm:prSet/>
      <dgm:spPr/>
      <dgm:t>
        <a:bodyPr/>
        <a:lstStyle/>
        <a:p>
          <a:endParaRPr lang="ru-RU"/>
        </a:p>
      </dgm:t>
    </dgm:pt>
    <dgm:pt modelId="{C0821509-820F-4675-8AFC-14806FCFFA40}" type="sibTrans" cxnId="{412C33DF-C022-4181-B442-E5D8F60471B3}">
      <dgm:prSet/>
      <dgm:spPr/>
      <dgm:t>
        <a:bodyPr/>
        <a:lstStyle/>
        <a:p>
          <a:endParaRPr lang="ru-RU"/>
        </a:p>
      </dgm:t>
    </dgm:pt>
    <dgm:pt modelId="{2B3F8EFA-7EB7-4EBE-8E05-47C192FEDC89}">
      <dgm:prSet phldrT="[Текст]"/>
      <dgm:spPr/>
      <dgm:t>
        <a:bodyPr/>
        <a:lstStyle/>
        <a:p>
          <a:r>
            <a:rPr lang="ru-RU" dirty="0" smtClean="0"/>
            <a:t>Кабинет лечения боли профилактика ОНМК</a:t>
          </a:r>
        </a:p>
      </dgm:t>
    </dgm:pt>
    <dgm:pt modelId="{1BD8BDA8-2181-475D-A549-66A41E8D9810}" type="parTrans" cxnId="{85C9A203-E9E8-45D9-B4F4-1387C67ED84A}">
      <dgm:prSet/>
      <dgm:spPr/>
      <dgm:t>
        <a:bodyPr/>
        <a:lstStyle/>
        <a:p>
          <a:endParaRPr lang="ru-RU"/>
        </a:p>
      </dgm:t>
    </dgm:pt>
    <dgm:pt modelId="{C95215BE-6072-4FDA-B850-90E21473AC79}" type="sibTrans" cxnId="{85C9A203-E9E8-45D9-B4F4-1387C67ED84A}">
      <dgm:prSet/>
      <dgm:spPr/>
      <dgm:t>
        <a:bodyPr/>
        <a:lstStyle/>
        <a:p>
          <a:endParaRPr lang="ru-RU"/>
        </a:p>
      </dgm:t>
    </dgm:pt>
    <dgm:pt modelId="{A0489734-0630-4C5A-9FC5-0ADFD83FFEC1}">
      <dgm:prSet phldrT="[Текст]"/>
      <dgm:spPr/>
      <dgm:t>
        <a:bodyPr/>
        <a:lstStyle/>
        <a:p>
          <a:r>
            <a:rPr lang="ru-RU" dirty="0" smtClean="0"/>
            <a:t>ВОП стандарт московской поликлиники</a:t>
          </a:r>
          <a:endParaRPr lang="ru-RU" dirty="0"/>
        </a:p>
      </dgm:t>
    </dgm:pt>
    <dgm:pt modelId="{99860ACB-EFC1-4B92-9901-6E5B99DAB942}" type="parTrans" cxnId="{FC8CCEB6-17A9-4293-9ECA-4DC08734ADD3}">
      <dgm:prSet/>
      <dgm:spPr/>
      <dgm:t>
        <a:bodyPr/>
        <a:lstStyle/>
        <a:p>
          <a:endParaRPr lang="ru-RU"/>
        </a:p>
      </dgm:t>
    </dgm:pt>
    <dgm:pt modelId="{E7352DCE-F328-44A3-BBD6-ADC5411678A7}" type="sibTrans" cxnId="{FC8CCEB6-17A9-4293-9ECA-4DC08734ADD3}">
      <dgm:prSet/>
      <dgm:spPr/>
      <dgm:t>
        <a:bodyPr/>
        <a:lstStyle/>
        <a:p>
          <a:endParaRPr lang="ru-RU"/>
        </a:p>
      </dgm:t>
    </dgm:pt>
    <dgm:pt modelId="{1AD6939E-A989-458F-BDE0-67F2BA9E963C}">
      <dgm:prSet phldrT="[Текст]"/>
      <dgm:spPr/>
      <dgm:t>
        <a:bodyPr/>
        <a:lstStyle/>
        <a:p>
          <a:r>
            <a:rPr lang="ru-RU" dirty="0" smtClean="0"/>
            <a:t>Кабинет остеопороза</a:t>
          </a:r>
          <a:endParaRPr lang="ru-RU" dirty="0"/>
        </a:p>
      </dgm:t>
    </dgm:pt>
    <dgm:pt modelId="{4960C9D1-10F8-45F4-8C40-7854A5AC7650}" type="parTrans" cxnId="{628640C0-399E-45D9-9CDC-3717CFCB8B75}">
      <dgm:prSet/>
      <dgm:spPr/>
      <dgm:t>
        <a:bodyPr/>
        <a:lstStyle/>
        <a:p>
          <a:endParaRPr lang="ru-RU"/>
        </a:p>
      </dgm:t>
    </dgm:pt>
    <dgm:pt modelId="{BD95CACE-D1C6-4453-BB01-9C8C16716A10}" type="sibTrans" cxnId="{628640C0-399E-45D9-9CDC-3717CFCB8B75}">
      <dgm:prSet/>
      <dgm:spPr/>
      <dgm:t>
        <a:bodyPr/>
        <a:lstStyle/>
        <a:p>
          <a:endParaRPr lang="ru-RU"/>
        </a:p>
      </dgm:t>
    </dgm:pt>
    <dgm:pt modelId="{4D7C64C4-0A44-4AE8-AE20-BD611A82EA30}" type="pres">
      <dgm:prSet presAssocID="{4CBEC73B-A88E-4DC1-A601-3CD56866F1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65239D-0777-4195-9E5E-6D9E0D7672E5}" type="pres">
      <dgm:prSet presAssocID="{7A06DA59-EFBD-49E0-98E3-FD36295A0C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6B2C3-75F9-45E7-B970-889091CBD501}" type="pres">
      <dgm:prSet presAssocID="{94E3C7EB-05E7-446A-9094-92A38FAE4F72}" presName="sibTrans" presStyleCnt="0"/>
      <dgm:spPr/>
    </dgm:pt>
    <dgm:pt modelId="{EDA56597-B824-4D0F-9089-57E9C4C5B1A0}" type="pres">
      <dgm:prSet presAssocID="{61DE83E3-08BD-46BC-A722-2FBEFDCEDC3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760E7-B117-4863-85A9-6A0D45D3F589}" type="pres">
      <dgm:prSet presAssocID="{AA36F3C9-834E-4C66-83ED-FA36341E90F7}" presName="sibTrans" presStyleCnt="0"/>
      <dgm:spPr/>
    </dgm:pt>
    <dgm:pt modelId="{A60AA5E8-6345-4CB8-9971-DA3C06E76BEB}" type="pres">
      <dgm:prSet presAssocID="{41BDAFD5-35D2-445A-B30F-D4E262C86FD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7415C-CFA7-4D02-A853-18606B7384E5}" type="pres">
      <dgm:prSet presAssocID="{C0821509-820F-4675-8AFC-14806FCFFA40}" presName="sibTrans" presStyleCnt="0"/>
      <dgm:spPr/>
    </dgm:pt>
    <dgm:pt modelId="{0BB1AEFD-3F46-42C9-9681-A9F074B8F5E7}" type="pres">
      <dgm:prSet presAssocID="{2B3F8EFA-7EB7-4EBE-8E05-47C192FEDC8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0C2E6-CE87-4478-ACCF-0D21857C2CC7}" type="pres">
      <dgm:prSet presAssocID="{C95215BE-6072-4FDA-B850-90E21473AC79}" presName="sibTrans" presStyleCnt="0"/>
      <dgm:spPr/>
    </dgm:pt>
    <dgm:pt modelId="{A6F16812-CC29-48F2-ACFA-622E37A53AE4}" type="pres">
      <dgm:prSet presAssocID="{A0489734-0630-4C5A-9FC5-0ADFD83FFE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E84FF-99EB-4436-87F8-436E5D37FB58}" type="pres">
      <dgm:prSet presAssocID="{E7352DCE-F328-44A3-BBD6-ADC5411678A7}" presName="sibTrans" presStyleCnt="0"/>
      <dgm:spPr/>
    </dgm:pt>
    <dgm:pt modelId="{ABAA97DC-DCAE-4C32-928D-1BCD23BD1FDA}" type="pres">
      <dgm:prSet presAssocID="{1AD6939E-A989-458F-BDE0-67F2BA9E963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F3D2CE-B717-4821-9AD7-315F5CEE9BA0}" type="presOf" srcId="{1AD6939E-A989-458F-BDE0-67F2BA9E963C}" destId="{ABAA97DC-DCAE-4C32-928D-1BCD23BD1FDA}" srcOrd="0" destOrd="0" presId="urn:microsoft.com/office/officeart/2005/8/layout/default"/>
    <dgm:cxn modelId="{885817E1-874E-43E7-9108-9ED7D8249FBF}" type="presOf" srcId="{61DE83E3-08BD-46BC-A722-2FBEFDCEDC39}" destId="{EDA56597-B824-4D0F-9089-57E9C4C5B1A0}" srcOrd="0" destOrd="0" presId="urn:microsoft.com/office/officeart/2005/8/layout/default"/>
    <dgm:cxn modelId="{F6098DCD-54EB-4474-9804-1E7E3FBFFEB7}" srcId="{4CBEC73B-A88E-4DC1-A601-3CD56866F15B}" destId="{7A06DA59-EFBD-49E0-98E3-FD36295A0C13}" srcOrd="0" destOrd="0" parTransId="{C053A789-A75B-4556-A62C-AA7480D9B100}" sibTransId="{94E3C7EB-05E7-446A-9094-92A38FAE4F72}"/>
    <dgm:cxn modelId="{847D9661-4D53-41DB-8630-A531305BC481}" type="presOf" srcId="{4CBEC73B-A88E-4DC1-A601-3CD56866F15B}" destId="{4D7C64C4-0A44-4AE8-AE20-BD611A82EA30}" srcOrd="0" destOrd="0" presId="urn:microsoft.com/office/officeart/2005/8/layout/default"/>
    <dgm:cxn modelId="{60CCFD2E-8425-48BE-9166-8F56DF3E5848}" srcId="{4CBEC73B-A88E-4DC1-A601-3CD56866F15B}" destId="{61DE83E3-08BD-46BC-A722-2FBEFDCEDC39}" srcOrd="1" destOrd="0" parTransId="{252559A8-FC00-4167-ADA7-DEF3B3C2A1FA}" sibTransId="{AA36F3C9-834E-4C66-83ED-FA36341E90F7}"/>
    <dgm:cxn modelId="{85C9A203-E9E8-45D9-B4F4-1387C67ED84A}" srcId="{4CBEC73B-A88E-4DC1-A601-3CD56866F15B}" destId="{2B3F8EFA-7EB7-4EBE-8E05-47C192FEDC89}" srcOrd="3" destOrd="0" parTransId="{1BD8BDA8-2181-475D-A549-66A41E8D9810}" sibTransId="{C95215BE-6072-4FDA-B850-90E21473AC79}"/>
    <dgm:cxn modelId="{6D46AF3E-8B42-4578-91E3-77B388CB2802}" type="presOf" srcId="{A0489734-0630-4C5A-9FC5-0ADFD83FFEC1}" destId="{A6F16812-CC29-48F2-ACFA-622E37A53AE4}" srcOrd="0" destOrd="0" presId="urn:microsoft.com/office/officeart/2005/8/layout/default"/>
    <dgm:cxn modelId="{55E86FAA-A721-4A5A-9CF5-EC7A91544F2B}" type="presOf" srcId="{2B3F8EFA-7EB7-4EBE-8E05-47C192FEDC89}" destId="{0BB1AEFD-3F46-42C9-9681-A9F074B8F5E7}" srcOrd="0" destOrd="0" presId="urn:microsoft.com/office/officeart/2005/8/layout/default"/>
    <dgm:cxn modelId="{628640C0-399E-45D9-9CDC-3717CFCB8B75}" srcId="{4CBEC73B-A88E-4DC1-A601-3CD56866F15B}" destId="{1AD6939E-A989-458F-BDE0-67F2BA9E963C}" srcOrd="5" destOrd="0" parTransId="{4960C9D1-10F8-45F4-8C40-7854A5AC7650}" sibTransId="{BD95CACE-D1C6-4453-BB01-9C8C16716A10}"/>
    <dgm:cxn modelId="{FC8CCEB6-17A9-4293-9ECA-4DC08734ADD3}" srcId="{4CBEC73B-A88E-4DC1-A601-3CD56866F15B}" destId="{A0489734-0630-4C5A-9FC5-0ADFD83FFEC1}" srcOrd="4" destOrd="0" parTransId="{99860ACB-EFC1-4B92-9901-6E5B99DAB942}" sibTransId="{E7352DCE-F328-44A3-BBD6-ADC5411678A7}"/>
    <dgm:cxn modelId="{412C33DF-C022-4181-B442-E5D8F60471B3}" srcId="{4CBEC73B-A88E-4DC1-A601-3CD56866F15B}" destId="{41BDAFD5-35D2-445A-B30F-D4E262C86FD4}" srcOrd="2" destOrd="0" parTransId="{BFF63D7E-141C-42EB-A9E8-437F5CA1D617}" sibTransId="{C0821509-820F-4675-8AFC-14806FCFFA40}"/>
    <dgm:cxn modelId="{08430439-CC78-4A3C-935A-551CADF916A7}" type="presOf" srcId="{7A06DA59-EFBD-49E0-98E3-FD36295A0C13}" destId="{1565239D-0777-4195-9E5E-6D9E0D7672E5}" srcOrd="0" destOrd="0" presId="urn:microsoft.com/office/officeart/2005/8/layout/default"/>
    <dgm:cxn modelId="{BD847663-33E9-4796-BF38-A982CE979589}" type="presOf" srcId="{41BDAFD5-35D2-445A-B30F-D4E262C86FD4}" destId="{A60AA5E8-6345-4CB8-9971-DA3C06E76BEB}" srcOrd="0" destOrd="0" presId="urn:microsoft.com/office/officeart/2005/8/layout/default"/>
    <dgm:cxn modelId="{134FCB55-5762-4A86-B512-EFAFFE4D8854}" type="presParOf" srcId="{4D7C64C4-0A44-4AE8-AE20-BD611A82EA30}" destId="{1565239D-0777-4195-9E5E-6D9E0D7672E5}" srcOrd="0" destOrd="0" presId="urn:microsoft.com/office/officeart/2005/8/layout/default"/>
    <dgm:cxn modelId="{9682C114-A0C5-49D6-B64F-750BF6C9A005}" type="presParOf" srcId="{4D7C64C4-0A44-4AE8-AE20-BD611A82EA30}" destId="{52E6B2C3-75F9-45E7-B970-889091CBD501}" srcOrd="1" destOrd="0" presId="urn:microsoft.com/office/officeart/2005/8/layout/default"/>
    <dgm:cxn modelId="{D211075E-E5E7-425B-BE62-37F2F5C081F6}" type="presParOf" srcId="{4D7C64C4-0A44-4AE8-AE20-BD611A82EA30}" destId="{EDA56597-B824-4D0F-9089-57E9C4C5B1A0}" srcOrd="2" destOrd="0" presId="urn:microsoft.com/office/officeart/2005/8/layout/default"/>
    <dgm:cxn modelId="{2878D613-AB6D-4520-9195-6F06E323E615}" type="presParOf" srcId="{4D7C64C4-0A44-4AE8-AE20-BD611A82EA30}" destId="{B4E760E7-B117-4863-85A9-6A0D45D3F589}" srcOrd="3" destOrd="0" presId="urn:microsoft.com/office/officeart/2005/8/layout/default"/>
    <dgm:cxn modelId="{A21DF3C4-B747-467B-9FFE-C411616612A6}" type="presParOf" srcId="{4D7C64C4-0A44-4AE8-AE20-BD611A82EA30}" destId="{A60AA5E8-6345-4CB8-9971-DA3C06E76BEB}" srcOrd="4" destOrd="0" presId="urn:microsoft.com/office/officeart/2005/8/layout/default"/>
    <dgm:cxn modelId="{08E4E5A9-F200-47DD-ADC6-2804728DEE3F}" type="presParOf" srcId="{4D7C64C4-0A44-4AE8-AE20-BD611A82EA30}" destId="{0837415C-CFA7-4D02-A853-18606B7384E5}" srcOrd="5" destOrd="0" presId="urn:microsoft.com/office/officeart/2005/8/layout/default"/>
    <dgm:cxn modelId="{92CC4898-6610-49B8-9E78-D1CB95015F70}" type="presParOf" srcId="{4D7C64C4-0A44-4AE8-AE20-BD611A82EA30}" destId="{0BB1AEFD-3F46-42C9-9681-A9F074B8F5E7}" srcOrd="6" destOrd="0" presId="urn:microsoft.com/office/officeart/2005/8/layout/default"/>
    <dgm:cxn modelId="{32FDA354-2B74-4958-9C00-858B1F897D35}" type="presParOf" srcId="{4D7C64C4-0A44-4AE8-AE20-BD611A82EA30}" destId="{DAF0C2E6-CE87-4478-ACCF-0D21857C2CC7}" srcOrd="7" destOrd="0" presId="urn:microsoft.com/office/officeart/2005/8/layout/default"/>
    <dgm:cxn modelId="{A99E0827-A536-49B5-A90E-8CC91C468BAE}" type="presParOf" srcId="{4D7C64C4-0A44-4AE8-AE20-BD611A82EA30}" destId="{A6F16812-CC29-48F2-ACFA-622E37A53AE4}" srcOrd="8" destOrd="0" presId="urn:microsoft.com/office/officeart/2005/8/layout/default"/>
    <dgm:cxn modelId="{CEB08FA8-1738-4D1F-9BD7-98AF613F91F7}" type="presParOf" srcId="{4D7C64C4-0A44-4AE8-AE20-BD611A82EA30}" destId="{59AE84FF-99EB-4436-87F8-436E5D37FB58}" srcOrd="9" destOrd="0" presId="urn:microsoft.com/office/officeart/2005/8/layout/default"/>
    <dgm:cxn modelId="{1E3A2091-EBE8-4F6D-9373-D71C94D7F264}" type="presParOf" srcId="{4D7C64C4-0A44-4AE8-AE20-BD611A82EA30}" destId="{ABAA97DC-DCAE-4C32-928D-1BCD23BD1F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BEC73B-A88E-4DC1-A601-3CD56866F15B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06DA59-EFBD-49E0-98E3-FD36295A0C13}">
      <dgm:prSet phldrT="[Текст]"/>
      <dgm:spPr/>
      <dgm:t>
        <a:bodyPr/>
        <a:lstStyle/>
        <a:p>
          <a:r>
            <a:rPr lang="ru-RU" dirty="0" smtClean="0"/>
            <a:t>Организация сосудистого центра</a:t>
          </a:r>
          <a:endParaRPr lang="ru-RU" dirty="0"/>
        </a:p>
      </dgm:t>
    </dgm:pt>
    <dgm:pt modelId="{C053A789-A75B-4556-A62C-AA7480D9B100}" type="parTrans" cxnId="{F6098DCD-54EB-4474-9804-1E7E3FBFFEB7}">
      <dgm:prSet/>
      <dgm:spPr/>
      <dgm:t>
        <a:bodyPr/>
        <a:lstStyle/>
        <a:p>
          <a:endParaRPr lang="ru-RU"/>
        </a:p>
      </dgm:t>
    </dgm:pt>
    <dgm:pt modelId="{94E3C7EB-05E7-446A-9094-92A38FAE4F72}" type="sibTrans" cxnId="{F6098DCD-54EB-4474-9804-1E7E3FBFFEB7}">
      <dgm:prSet/>
      <dgm:spPr/>
      <dgm:t>
        <a:bodyPr/>
        <a:lstStyle/>
        <a:p>
          <a:endParaRPr lang="ru-RU"/>
        </a:p>
      </dgm:t>
    </dgm:pt>
    <dgm:pt modelId="{61DE83E3-08BD-46BC-A722-2FBEFDCEDC39}">
      <dgm:prSet phldrT="[Текст]"/>
      <dgm:spPr/>
      <dgm:t>
        <a:bodyPr/>
        <a:lstStyle/>
        <a:p>
          <a:r>
            <a:rPr lang="ru-RU" dirty="0" smtClean="0"/>
            <a:t>Кабинет диабет стопы, ударно-волновая терапия</a:t>
          </a:r>
          <a:endParaRPr lang="ru-RU" dirty="0"/>
        </a:p>
      </dgm:t>
    </dgm:pt>
    <dgm:pt modelId="{252559A8-FC00-4167-ADA7-DEF3B3C2A1FA}" type="parTrans" cxnId="{60CCFD2E-8425-48BE-9166-8F56DF3E5848}">
      <dgm:prSet/>
      <dgm:spPr/>
      <dgm:t>
        <a:bodyPr/>
        <a:lstStyle/>
        <a:p>
          <a:endParaRPr lang="ru-RU"/>
        </a:p>
      </dgm:t>
    </dgm:pt>
    <dgm:pt modelId="{AA36F3C9-834E-4C66-83ED-FA36341E90F7}" type="sibTrans" cxnId="{60CCFD2E-8425-48BE-9166-8F56DF3E5848}">
      <dgm:prSet/>
      <dgm:spPr/>
      <dgm:t>
        <a:bodyPr/>
        <a:lstStyle/>
        <a:p>
          <a:endParaRPr lang="ru-RU"/>
        </a:p>
      </dgm:t>
    </dgm:pt>
    <dgm:pt modelId="{41BDAFD5-35D2-445A-B30F-D4E262C86FD4}">
      <dgm:prSet phldrT="[Текст]"/>
      <dgm:spPr/>
      <dgm:t>
        <a:bodyPr/>
        <a:lstStyle/>
        <a:p>
          <a:r>
            <a:rPr lang="ru-RU" dirty="0" smtClean="0"/>
            <a:t>Сохранения участкового принципа</a:t>
          </a:r>
          <a:endParaRPr lang="ru-RU" dirty="0"/>
        </a:p>
      </dgm:t>
    </dgm:pt>
    <dgm:pt modelId="{BFF63D7E-141C-42EB-A9E8-437F5CA1D617}" type="parTrans" cxnId="{412C33DF-C022-4181-B442-E5D8F60471B3}">
      <dgm:prSet/>
      <dgm:spPr/>
      <dgm:t>
        <a:bodyPr/>
        <a:lstStyle/>
        <a:p>
          <a:endParaRPr lang="ru-RU"/>
        </a:p>
      </dgm:t>
    </dgm:pt>
    <dgm:pt modelId="{C0821509-820F-4675-8AFC-14806FCFFA40}" type="sibTrans" cxnId="{412C33DF-C022-4181-B442-E5D8F60471B3}">
      <dgm:prSet/>
      <dgm:spPr/>
      <dgm:t>
        <a:bodyPr/>
        <a:lstStyle/>
        <a:p>
          <a:endParaRPr lang="ru-RU"/>
        </a:p>
      </dgm:t>
    </dgm:pt>
    <dgm:pt modelId="{2B3F8EFA-7EB7-4EBE-8E05-47C192FEDC89}">
      <dgm:prSet phldrT="[Текст]"/>
      <dgm:spPr/>
      <dgm:t>
        <a:bodyPr/>
        <a:lstStyle/>
        <a:p>
          <a:r>
            <a:rPr lang="ru-RU" dirty="0" smtClean="0"/>
            <a:t>Кабинет диагностики сосудистых заболеваний н/к</a:t>
          </a:r>
          <a:endParaRPr lang="ru-RU" dirty="0"/>
        </a:p>
      </dgm:t>
    </dgm:pt>
    <dgm:pt modelId="{1BD8BDA8-2181-475D-A549-66A41E8D9810}" type="parTrans" cxnId="{85C9A203-E9E8-45D9-B4F4-1387C67ED84A}">
      <dgm:prSet/>
      <dgm:spPr/>
      <dgm:t>
        <a:bodyPr/>
        <a:lstStyle/>
        <a:p>
          <a:endParaRPr lang="ru-RU"/>
        </a:p>
      </dgm:t>
    </dgm:pt>
    <dgm:pt modelId="{C95215BE-6072-4FDA-B850-90E21473AC79}" type="sibTrans" cxnId="{85C9A203-E9E8-45D9-B4F4-1387C67ED84A}">
      <dgm:prSet/>
      <dgm:spPr/>
      <dgm:t>
        <a:bodyPr/>
        <a:lstStyle/>
        <a:p>
          <a:endParaRPr lang="ru-RU"/>
        </a:p>
      </dgm:t>
    </dgm:pt>
    <dgm:pt modelId="{A0489734-0630-4C5A-9FC5-0ADFD83FFEC1}">
      <dgm:prSet phldrT="[Текст]"/>
      <dgm:spPr/>
      <dgm:t>
        <a:bodyPr/>
        <a:lstStyle/>
        <a:p>
          <a:r>
            <a:rPr lang="ru-RU" dirty="0" smtClean="0"/>
            <a:t>Паллиативная помощь</a:t>
          </a:r>
          <a:endParaRPr lang="ru-RU" dirty="0"/>
        </a:p>
      </dgm:t>
    </dgm:pt>
    <dgm:pt modelId="{99860ACB-EFC1-4B92-9901-6E5B99DAB942}" type="parTrans" cxnId="{FC8CCEB6-17A9-4293-9ECA-4DC08734ADD3}">
      <dgm:prSet/>
      <dgm:spPr/>
      <dgm:t>
        <a:bodyPr/>
        <a:lstStyle/>
        <a:p>
          <a:endParaRPr lang="ru-RU"/>
        </a:p>
      </dgm:t>
    </dgm:pt>
    <dgm:pt modelId="{E7352DCE-F328-44A3-BBD6-ADC5411678A7}" type="sibTrans" cxnId="{FC8CCEB6-17A9-4293-9ECA-4DC08734ADD3}">
      <dgm:prSet/>
      <dgm:spPr/>
      <dgm:t>
        <a:bodyPr/>
        <a:lstStyle/>
        <a:p>
          <a:endParaRPr lang="ru-RU"/>
        </a:p>
      </dgm:t>
    </dgm:pt>
    <dgm:pt modelId="{9C0B0C76-02A5-43A1-8D28-846C9F7C6E54}">
      <dgm:prSet phldrT="[Текст]"/>
      <dgm:spPr/>
      <dgm:t>
        <a:bodyPr/>
        <a:lstStyle/>
        <a:p>
          <a:r>
            <a:rPr lang="ru-RU" dirty="0" smtClean="0"/>
            <a:t>Кабинет ревматологии</a:t>
          </a:r>
          <a:endParaRPr lang="ru-RU" dirty="0"/>
        </a:p>
      </dgm:t>
    </dgm:pt>
    <dgm:pt modelId="{34365EEB-FC9B-4359-BD91-DDC3A830C980}" type="parTrans" cxnId="{8DF147BC-B2B9-407A-BDE0-A4CE05816169}">
      <dgm:prSet/>
      <dgm:spPr/>
      <dgm:t>
        <a:bodyPr/>
        <a:lstStyle/>
        <a:p>
          <a:endParaRPr lang="ru-RU"/>
        </a:p>
      </dgm:t>
    </dgm:pt>
    <dgm:pt modelId="{DFECB31B-9256-4655-8E5C-A90EA23AB582}" type="sibTrans" cxnId="{8DF147BC-B2B9-407A-BDE0-A4CE05816169}">
      <dgm:prSet/>
      <dgm:spPr/>
      <dgm:t>
        <a:bodyPr/>
        <a:lstStyle/>
        <a:p>
          <a:endParaRPr lang="ru-RU"/>
        </a:p>
      </dgm:t>
    </dgm:pt>
    <dgm:pt modelId="{4D7C64C4-0A44-4AE8-AE20-BD611A82EA30}" type="pres">
      <dgm:prSet presAssocID="{4CBEC73B-A88E-4DC1-A601-3CD56866F1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65239D-0777-4195-9E5E-6D9E0D7672E5}" type="pres">
      <dgm:prSet presAssocID="{7A06DA59-EFBD-49E0-98E3-FD36295A0C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6B2C3-75F9-45E7-B970-889091CBD501}" type="pres">
      <dgm:prSet presAssocID="{94E3C7EB-05E7-446A-9094-92A38FAE4F72}" presName="sibTrans" presStyleCnt="0"/>
      <dgm:spPr/>
    </dgm:pt>
    <dgm:pt modelId="{EDA56597-B824-4D0F-9089-57E9C4C5B1A0}" type="pres">
      <dgm:prSet presAssocID="{61DE83E3-08BD-46BC-A722-2FBEFDCEDC3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760E7-B117-4863-85A9-6A0D45D3F589}" type="pres">
      <dgm:prSet presAssocID="{AA36F3C9-834E-4C66-83ED-FA36341E90F7}" presName="sibTrans" presStyleCnt="0"/>
      <dgm:spPr/>
    </dgm:pt>
    <dgm:pt modelId="{A60AA5E8-6345-4CB8-9971-DA3C06E76BEB}" type="pres">
      <dgm:prSet presAssocID="{41BDAFD5-35D2-445A-B30F-D4E262C86FD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7415C-CFA7-4D02-A853-18606B7384E5}" type="pres">
      <dgm:prSet presAssocID="{C0821509-820F-4675-8AFC-14806FCFFA40}" presName="sibTrans" presStyleCnt="0"/>
      <dgm:spPr/>
    </dgm:pt>
    <dgm:pt modelId="{0BB1AEFD-3F46-42C9-9681-A9F074B8F5E7}" type="pres">
      <dgm:prSet presAssocID="{2B3F8EFA-7EB7-4EBE-8E05-47C192FEDC8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0C2E6-CE87-4478-ACCF-0D21857C2CC7}" type="pres">
      <dgm:prSet presAssocID="{C95215BE-6072-4FDA-B850-90E21473AC79}" presName="sibTrans" presStyleCnt="0"/>
      <dgm:spPr/>
    </dgm:pt>
    <dgm:pt modelId="{A6F16812-CC29-48F2-ACFA-622E37A53AE4}" type="pres">
      <dgm:prSet presAssocID="{A0489734-0630-4C5A-9FC5-0ADFD83FFE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C77F9-3849-4CDA-B024-E2D2A5A54201}" type="pres">
      <dgm:prSet presAssocID="{E7352DCE-F328-44A3-BBD6-ADC5411678A7}" presName="sibTrans" presStyleCnt="0"/>
      <dgm:spPr/>
    </dgm:pt>
    <dgm:pt modelId="{E566AAAB-5FD9-4381-8F89-8CAE7E0E5883}" type="pres">
      <dgm:prSet presAssocID="{9C0B0C76-02A5-43A1-8D28-846C9F7C6E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EA049-802B-4D0D-BED4-98D7258C57E0}" type="presOf" srcId="{41BDAFD5-35D2-445A-B30F-D4E262C86FD4}" destId="{A60AA5E8-6345-4CB8-9971-DA3C06E76BEB}" srcOrd="0" destOrd="0" presId="urn:microsoft.com/office/officeart/2005/8/layout/default"/>
    <dgm:cxn modelId="{6158E7A4-34D7-4904-8CAD-A86EE076EA1E}" type="presOf" srcId="{2B3F8EFA-7EB7-4EBE-8E05-47C192FEDC89}" destId="{0BB1AEFD-3F46-42C9-9681-A9F074B8F5E7}" srcOrd="0" destOrd="0" presId="urn:microsoft.com/office/officeart/2005/8/layout/default"/>
    <dgm:cxn modelId="{8DF147BC-B2B9-407A-BDE0-A4CE05816169}" srcId="{4CBEC73B-A88E-4DC1-A601-3CD56866F15B}" destId="{9C0B0C76-02A5-43A1-8D28-846C9F7C6E54}" srcOrd="5" destOrd="0" parTransId="{34365EEB-FC9B-4359-BD91-DDC3A830C980}" sibTransId="{DFECB31B-9256-4655-8E5C-A90EA23AB582}"/>
    <dgm:cxn modelId="{F6098DCD-54EB-4474-9804-1E7E3FBFFEB7}" srcId="{4CBEC73B-A88E-4DC1-A601-3CD56866F15B}" destId="{7A06DA59-EFBD-49E0-98E3-FD36295A0C13}" srcOrd="0" destOrd="0" parTransId="{C053A789-A75B-4556-A62C-AA7480D9B100}" sibTransId="{94E3C7EB-05E7-446A-9094-92A38FAE4F72}"/>
    <dgm:cxn modelId="{60CCFD2E-8425-48BE-9166-8F56DF3E5848}" srcId="{4CBEC73B-A88E-4DC1-A601-3CD56866F15B}" destId="{61DE83E3-08BD-46BC-A722-2FBEFDCEDC39}" srcOrd="1" destOrd="0" parTransId="{252559A8-FC00-4167-ADA7-DEF3B3C2A1FA}" sibTransId="{AA36F3C9-834E-4C66-83ED-FA36341E90F7}"/>
    <dgm:cxn modelId="{85C9A203-E9E8-45D9-B4F4-1387C67ED84A}" srcId="{4CBEC73B-A88E-4DC1-A601-3CD56866F15B}" destId="{2B3F8EFA-7EB7-4EBE-8E05-47C192FEDC89}" srcOrd="3" destOrd="0" parTransId="{1BD8BDA8-2181-475D-A549-66A41E8D9810}" sibTransId="{C95215BE-6072-4FDA-B850-90E21473AC79}"/>
    <dgm:cxn modelId="{1C93A676-6858-4E4A-B7EE-D475FDE53ED1}" type="presOf" srcId="{4CBEC73B-A88E-4DC1-A601-3CD56866F15B}" destId="{4D7C64C4-0A44-4AE8-AE20-BD611A82EA30}" srcOrd="0" destOrd="0" presId="urn:microsoft.com/office/officeart/2005/8/layout/default"/>
    <dgm:cxn modelId="{E9E8E1A1-E4FC-4604-93E8-5DD0596FA8A6}" type="presOf" srcId="{61DE83E3-08BD-46BC-A722-2FBEFDCEDC39}" destId="{EDA56597-B824-4D0F-9089-57E9C4C5B1A0}" srcOrd="0" destOrd="0" presId="urn:microsoft.com/office/officeart/2005/8/layout/default"/>
    <dgm:cxn modelId="{3F561C9E-AB97-4455-9050-4D0FC8332C04}" type="presOf" srcId="{9C0B0C76-02A5-43A1-8D28-846C9F7C6E54}" destId="{E566AAAB-5FD9-4381-8F89-8CAE7E0E5883}" srcOrd="0" destOrd="0" presId="urn:microsoft.com/office/officeart/2005/8/layout/default"/>
    <dgm:cxn modelId="{F3DA34AE-C3EA-4571-A9A9-538BC2977AA3}" type="presOf" srcId="{7A06DA59-EFBD-49E0-98E3-FD36295A0C13}" destId="{1565239D-0777-4195-9E5E-6D9E0D7672E5}" srcOrd="0" destOrd="0" presId="urn:microsoft.com/office/officeart/2005/8/layout/default"/>
    <dgm:cxn modelId="{FC8CCEB6-17A9-4293-9ECA-4DC08734ADD3}" srcId="{4CBEC73B-A88E-4DC1-A601-3CD56866F15B}" destId="{A0489734-0630-4C5A-9FC5-0ADFD83FFEC1}" srcOrd="4" destOrd="0" parTransId="{99860ACB-EFC1-4B92-9901-6E5B99DAB942}" sibTransId="{E7352DCE-F328-44A3-BBD6-ADC5411678A7}"/>
    <dgm:cxn modelId="{412C33DF-C022-4181-B442-E5D8F60471B3}" srcId="{4CBEC73B-A88E-4DC1-A601-3CD56866F15B}" destId="{41BDAFD5-35D2-445A-B30F-D4E262C86FD4}" srcOrd="2" destOrd="0" parTransId="{BFF63D7E-141C-42EB-A9E8-437F5CA1D617}" sibTransId="{C0821509-820F-4675-8AFC-14806FCFFA40}"/>
    <dgm:cxn modelId="{0A1789AC-70CE-4202-9B65-6CB384670978}" type="presOf" srcId="{A0489734-0630-4C5A-9FC5-0ADFD83FFEC1}" destId="{A6F16812-CC29-48F2-ACFA-622E37A53AE4}" srcOrd="0" destOrd="0" presId="urn:microsoft.com/office/officeart/2005/8/layout/default"/>
    <dgm:cxn modelId="{70621A7A-5B8C-4066-8D3E-D19A4A5DF82D}" type="presParOf" srcId="{4D7C64C4-0A44-4AE8-AE20-BD611A82EA30}" destId="{1565239D-0777-4195-9E5E-6D9E0D7672E5}" srcOrd="0" destOrd="0" presId="urn:microsoft.com/office/officeart/2005/8/layout/default"/>
    <dgm:cxn modelId="{D8D1A264-2C82-428D-ACCE-B3C14BF0EF3A}" type="presParOf" srcId="{4D7C64C4-0A44-4AE8-AE20-BD611A82EA30}" destId="{52E6B2C3-75F9-45E7-B970-889091CBD501}" srcOrd="1" destOrd="0" presId="urn:microsoft.com/office/officeart/2005/8/layout/default"/>
    <dgm:cxn modelId="{33618B5F-4116-4CB2-8F47-053D6F71E6CD}" type="presParOf" srcId="{4D7C64C4-0A44-4AE8-AE20-BD611A82EA30}" destId="{EDA56597-B824-4D0F-9089-57E9C4C5B1A0}" srcOrd="2" destOrd="0" presId="urn:microsoft.com/office/officeart/2005/8/layout/default"/>
    <dgm:cxn modelId="{60D382AB-8690-47E5-8C52-8BE363E29122}" type="presParOf" srcId="{4D7C64C4-0A44-4AE8-AE20-BD611A82EA30}" destId="{B4E760E7-B117-4863-85A9-6A0D45D3F589}" srcOrd="3" destOrd="0" presId="urn:microsoft.com/office/officeart/2005/8/layout/default"/>
    <dgm:cxn modelId="{4573E0FD-CB4A-4D19-940C-1EA861EBF59C}" type="presParOf" srcId="{4D7C64C4-0A44-4AE8-AE20-BD611A82EA30}" destId="{A60AA5E8-6345-4CB8-9971-DA3C06E76BEB}" srcOrd="4" destOrd="0" presId="urn:microsoft.com/office/officeart/2005/8/layout/default"/>
    <dgm:cxn modelId="{BF304F2D-BDFA-4AE3-961D-29DAE323343E}" type="presParOf" srcId="{4D7C64C4-0A44-4AE8-AE20-BD611A82EA30}" destId="{0837415C-CFA7-4D02-A853-18606B7384E5}" srcOrd="5" destOrd="0" presId="urn:microsoft.com/office/officeart/2005/8/layout/default"/>
    <dgm:cxn modelId="{E10F4129-91ED-4CD5-9D05-675983FAB7EF}" type="presParOf" srcId="{4D7C64C4-0A44-4AE8-AE20-BD611A82EA30}" destId="{0BB1AEFD-3F46-42C9-9681-A9F074B8F5E7}" srcOrd="6" destOrd="0" presId="urn:microsoft.com/office/officeart/2005/8/layout/default"/>
    <dgm:cxn modelId="{4B7AE780-0E77-41B4-AFE6-A7EBE35F2B8E}" type="presParOf" srcId="{4D7C64C4-0A44-4AE8-AE20-BD611A82EA30}" destId="{DAF0C2E6-CE87-4478-ACCF-0D21857C2CC7}" srcOrd="7" destOrd="0" presId="urn:microsoft.com/office/officeart/2005/8/layout/default"/>
    <dgm:cxn modelId="{FA64A9F9-8052-468B-A154-D3DD1A9260C5}" type="presParOf" srcId="{4D7C64C4-0A44-4AE8-AE20-BD611A82EA30}" destId="{A6F16812-CC29-48F2-ACFA-622E37A53AE4}" srcOrd="8" destOrd="0" presId="urn:microsoft.com/office/officeart/2005/8/layout/default"/>
    <dgm:cxn modelId="{93600BDC-62BD-4AE0-8145-CFE8E627E924}" type="presParOf" srcId="{4D7C64C4-0A44-4AE8-AE20-BD611A82EA30}" destId="{8BFC77F9-3849-4CDA-B024-E2D2A5A54201}" srcOrd="9" destOrd="0" presId="urn:microsoft.com/office/officeart/2005/8/layout/default"/>
    <dgm:cxn modelId="{7E9CC102-5E4F-471B-8FBF-3E1615BF3D38}" type="presParOf" srcId="{4D7C64C4-0A44-4AE8-AE20-BD611A82EA30}" destId="{E566AAAB-5FD9-4381-8F89-8CAE7E0E588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DEC08-7A88-44E5-9879-5859F1D408DA}">
      <dsp:nvSpPr>
        <dsp:cNvPr id="0" name=""/>
        <dsp:cNvSpPr/>
      </dsp:nvSpPr>
      <dsp:spPr>
        <a:xfrm>
          <a:off x="0" y="0"/>
          <a:ext cx="4464824" cy="992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Кадры</a:t>
          </a:r>
          <a:endParaRPr lang="ru-RU" sz="2000" kern="1200" dirty="0"/>
        </a:p>
      </dsp:txBody>
      <dsp:txXfrm>
        <a:off x="992238" y="0"/>
        <a:ext cx="3472586" cy="992736"/>
      </dsp:txXfrm>
    </dsp:sp>
    <dsp:sp modelId="{E38E3F67-D3A9-4B04-AD6F-64CAA7F2B511}">
      <dsp:nvSpPr>
        <dsp:cNvPr id="0" name=""/>
        <dsp:cNvSpPr/>
      </dsp:nvSpPr>
      <dsp:spPr>
        <a:xfrm>
          <a:off x="99273" y="99273"/>
          <a:ext cx="892965" cy="7941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ACA07-1220-4574-9507-11F5B3988F2A}">
      <dsp:nvSpPr>
        <dsp:cNvPr id="0" name=""/>
        <dsp:cNvSpPr/>
      </dsp:nvSpPr>
      <dsp:spPr>
        <a:xfrm>
          <a:off x="0" y="1092009"/>
          <a:ext cx="4464824" cy="992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Преемственность медицинской помощи</a:t>
          </a:r>
          <a:endParaRPr lang="ru-RU" sz="2000" kern="1200" dirty="0"/>
        </a:p>
      </dsp:txBody>
      <dsp:txXfrm>
        <a:off x="992238" y="1092009"/>
        <a:ext cx="3472586" cy="992736"/>
      </dsp:txXfrm>
    </dsp:sp>
    <dsp:sp modelId="{68FAF37C-175C-4086-B195-7BBBEF19E92D}">
      <dsp:nvSpPr>
        <dsp:cNvPr id="0" name=""/>
        <dsp:cNvSpPr/>
      </dsp:nvSpPr>
      <dsp:spPr>
        <a:xfrm>
          <a:off x="99273" y="1191283"/>
          <a:ext cx="892965" cy="7941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99AA2-F5B8-44B6-A415-644FDAD32158}">
      <dsp:nvSpPr>
        <dsp:cNvPr id="0" name=""/>
        <dsp:cNvSpPr/>
      </dsp:nvSpPr>
      <dsp:spPr>
        <a:xfrm>
          <a:off x="0" y="2184019"/>
          <a:ext cx="4464824" cy="992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Взаимодействие с службами социально сферы</a:t>
          </a:r>
          <a:endParaRPr lang="ru-RU" sz="2000" kern="1200" dirty="0"/>
        </a:p>
      </dsp:txBody>
      <dsp:txXfrm>
        <a:off x="992238" y="2184019"/>
        <a:ext cx="3472586" cy="992736"/>
      </dsp:txXfrm>
    </dsp:sp>
    <dsp:sp modelId="{3FACFD5B-EE5A-4F20-B171-836F17E4DEEA}">
      <dsp:nvSpPr>
        <dsp:cNvPr id="0" name=""/>
        <dsp:cNvSpPr/>
      </dsp:nvSpPr>
      <dsp:spPr>
        <a:xfrm>
          <a:off x="99273" y="2283293"/>
          <a:ext cx="892965" cy="79418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DEC08-7A88-44E5-9879-5859F1D408DA}">
      <dsp:nvSpPr>
        <dsp:cNvPr id="0" name=""/>
        <dsp:cNvSpPr/>
      </dsp:nvSpPr>
      <dsp:spPr>
        <a:xfrm>
          <a:off x="0" y="0"/>
          <a:ext cx="4342161" cy="1112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Работа в условиях реформирования здравоохранения</a:t>
          </a:r>
          <a:endParaRPr lang="ru-RU" sz="2300" kern="1200" dirty="0"/>
        </a:p>
      </dsp:txBody>
      <dsp:txXfrm>
        <a:off x="979717" y="0"/>
        <a:ext cx="3362444" cy="1112852"/>
      </dsp:txXfrm>
    </dsp:sp>
    <dsp:sp modelId="{E38E3F67-D3A9-4B04-AD6F-64CAA7F2B511}">
      <dsp:nvSpPr>
        <dsp:cNvPr id="0" name=""/>
        <dsp:cNvSpPr/>
      </dsp:nvSpPr>
      <dsp:spPr>
        <a:xfrm>
          <a:off x="111285" y="111285"/>
          <a:ext cx="868432" cy="89028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5239D-0777-4195-9E5E-6D9E0D7672E5}">
      <dsp:nvSpPr>
        <dsp:cNvPr id="0" name=""/>
        <dsp:cNvSpPr/>
      </dsp:nvSpPr>
      <dsp:spPr>
        <a:xfrm>
          <a:off x="0" y="8209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ЛИС</a:t>
          </a:r>
          <a:endParaRPr lang="ru-RU" sz="3200" kern="1200" dirty="0"/>
        </a:p>
      </dsp:txBody>
      <dsp:txXfrm>
        <a:off x="0" y="82096"/>
        <a:ext cx="3561443" cy="2136865"/>
      </dsp:txXfrm>
    </dsp:sp>
    <dsp:sp modelId="{EDA56597-B824-4D0F-9089-57E9C4C5B1A0}">
      <dsp:nvSpPr>
        <dsp:cNvPr id="0" name=""/>
        <dsp:cNvSpPr/>
      </dsp:nvSpPr>
      <dsp:spPr>
        <a:xfrm>
          <a:off x="3917587" y="8209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Электрон карта</a:t>
          </a:r>
          <a:endParaRPr lang="ru-RU" sz="3200" kern="1200" dirty="0"/>
        </a:p>
      </dsp:txBody>
      <dsp:txXfrm>
        <a:off x="3917587" y="82096"/>
        <a:ext cx="3561443" cy="2136865"/>
      </dsp:txXfrm>
    </dsp:sp>
    <dsp:sp modelId="{A60AA5E8-6345-4CB8-9971-DA3C06E76BEB}">
      <dsp:nvSpPr>
        <dsp:cNvPr id="0" name=""/>
        <dsp:cNvSpPr/>
      </dsp:nvSpPr>
      <dsp:spPr>
        <a:xfrm>
          <a:off x="7835174" y="8209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Внедрение ЕМИАС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(АРМ, л/н, рецепты)</a:t>
          </a:r>
          <a:endParaRPr lang="ru-RU" sz="3200" kern="1200" dirty="0"/>
        </a:p>
      </dsp:txBody>
      <dsp:txXfrm>
        <a:off x="7835174" y="82096"/>
        <a:ext cx="3561443" cy="2136865"/>
      </dsp:txXfrm>
    </dsp:sp>
    <dsp:sp modelId="{0BB1AEFD-3F46-42C9-9681-A9F074B8F5E7}">
      <dsp:nvSpPr>
        <dsp:cNvPr id="0" name=""/>
        <dsp:cNvSpPr/>
      </dsp:nvSpPr>
      <dsp:spPr>
        <a:xfrm>
          <a:off x="0" y="257510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Кабинет лечения боли профилактика ОНМК</a:t>
          </a:r>
        </a:p>
      </dsp:txBody>
      <dsp:txXfrm>
        <a:off x="0" y="2575106"/>
        <a:ext cx="3561443" cy="2136865"/>
      </dsp:txXfrm>
    </dsp:sp>
    <dsp:sp modelId="{A6F16812-CC29-48F2-ACFA-622E37A53AE4}">
      <dsp:nvSpPr>
        <dsp:cNvPr id="0" name=""/>
        <dsp:cNvSpPr/>
      </dsp:nvSpPr>
      <dsp:spPr>
        <a:xfrm>
          <a:off x="3917587" y="257510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ВОП стандарт московской поликлиники</a:t>
          </a:r>
          <a:endParaRPr lang="ru-RU" sz="3200" kern="1200" dirty="0"/>
        </a:p>
      </dsp:txBody>
      <dsp:txXfrm>
        <a:off x="3917587" y="2575106"/>
        <a:ext cx="3561443" cy="2136865"/>
      </dsp:txXfrm>
    </dsp:sp>
    <dsp:sp modelId="{ABAA97DC-DCAE-4C32-928D-1BCD23BD1FDA}">
      <dsp:nvSpPr>
        <dsp:cNvPr id="0" name=""/>
        <dsp:cNvSpPr/>
      </dsp:nvSpPr>
      <dsp:spPr>
        <a:xfrm>
          <a:off x="7835174" y="257510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Кабинет остеопороза</a:t>
          </a:r>
          <a:endParaRPr lang="ru-RU" sz="3200" kern="1200" dirty="0"/>
        </a:p>
      </dsp:txBody>
      <dsp:txXfrm>
        <a:off x="7835174" y="2575106"/>
        <a:ext cx="3561443" cy="2136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5239D-0777-4195-9E5E-6D9E0D7672E5}">
      <dsp:nvSpPr>
        <dsp:cNvPr id="0" name=""/>
        <dsp:cNvSpPr/>
      </dsp:nvSpPr>
      <dsp:spPr>
        <a:xfrm>
          <a:off x="0" y="8209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Организация сосудистого центра</a:t>
          </a:r>
          <a:endParaRPr lang="ru-RU" sz="3500" kern="1200" dirty="0"/>
        </a:p>
      </dsp:txBody>
      <dsp:txXfrm>
        <a:off x="0" y="82096"/>
        <a:ext cx="3561443" cy="2136865"/>
      </dsp:txXfrm>
    </dsp:sp>
    <dsp:sp modelId="{EDA56597-B824-4D0F-9089-57E9C4C5B1A0}">
      <dsp:nvSpPr>
        <dsp:cNvPr id="0" name=""/>
        <dsp:cNvSpPr/>
      </dsp:nvSpPr>
      <dsp:spPr>
        <a:xfrm>
          <a:off x="3917587" y="8209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Кабинет диабет стопы, ударно-волновая терапия</a:t>
          </a:r>
          <a:endParaRPr lang="ru-RU" sz="3500" kern="1200" dirty="0"/>
        </a:p>
      </dsp:txBody>
      <dsp:txXfrm>
        <a:off x="3917587" y="82096"/>
        <a:ext cx="3561443" cy="2136865"/>
      </dsp:txXfrm>
    </dsp:sp>
    <dsp:sp modelId="{A60AA5E8-6345-4CB8-9971-DA3C06E76BEB}">
      <dsp:nvSpPr>
        <dsp:cNvPr id="0" name=""/>
        <dsp:cNvSpPr/>
      </dsp:nvSpPr>
      <dsp:spPr>
        <a:xfrm>
          <a:off x="7835174" y="8209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Сохранения участкового принципа</a:t>
          </a:r>
          <a:endParaRPr lang="ru-RU" sz="3500" kern="1200" dirty="0"/>
        </a:p>
      </dsp:txBody>
      <dsp:txXfrm>
        <a:off x="7835174" y="82096"/>
        <a:ext cx="3561443" cy="2136865"/>
      </dsp:txXfrm>
    </dsp:sp>
    <dsp:sp modelId="{0BB1AEFD-3F46-42C9-9681-A9F074B8F5E7}">
      <dsp:nvSpPr>
        <dsp:cNvPr id="0" name=""/>
        <dsp:cNvSpPr/>
      </dsp:nvSpPr>
      <dsp:spPr>
        <a:xfrm>
          <a:off x="0" y="257510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Кабинет диагностики сосудистых заболеваний н/к</a:t>
          </a:r>
          <a:endParaRPr lang="ru-RU" sz="3500" kern="1200" dirty="0"/>
        </a:p>
      </dsp:txBody>
      <dsp:txXfrm>
        <a:off x="0" y="2575106"/>
        <a:ext cx="3561443" cy="2136865"/>
      </dsp:txXfrm>
    </dsp:sp>
    <dsp:sp modelId="{A6F16812-CC29-48F2-ACFA-622E37A53AE4}">
      <dsp:nvSpPr>
        <dsp:cNvPr id="0" name=""/>
        <dsp:cNvSpPr/>
      </dsp:nvSpPr>
      <dsp:spPr>
        <a:xfrm>
          <a:off x="3917587" y="257510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Паллиативная помощь</a:t>
          </a:r>
          <a:endParaRPr lang="ru-RU" sz="3500" kern="1200" dirty="0"/>
        </a:p>
      </dsp:txBody>
      <dsp:txXfrm>
        <a:off x="3917587" y="2575106"/>
        <a:ext cx="3561443" cy="2136865"/>
      </dsp:txXfrm>
    </dsp:sp>
    <dsp:sp modelId="{E566AAAB-5FD9-4381-8F89-8CAE7E0E5883}">
      <dsp:nvSpPr>
        <dsp:cNvPr id="0" name=""/>
        <dsp:cNvSpPr/>
      </dsp:nvSpPr>
      <dsp:spPr>
        <a:xfrm>
          <a:off x="7835174" y="2575106"/>
          <a:ext cx="3561443" cy="2136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Кабинет ревматологии</a:t>
          </a:r>
          <a:endParaRPr lang="ru-RU" sz="3500" kern="1200" dirty="0"/>
        </a:p>
      </dsp:txBody>
      <dsp:txXfrm>
        <a:off x="7835174" y="2575106"/>
        <a:ext cx="3561443" cy="2136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F5F29-FD81-4732-B697-37B41A420519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0A731-FE5D-4033-A522-8239851FE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1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1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20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5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09.03.2017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28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667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13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5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612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44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6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78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36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51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493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CE9C6"/>
                </a:solidFill>
              </a:rPr>
              <a:pPr/>
              <a:t>09.03.2017</a:t>
            </a:fld>
            <a:endParaRPr lang="ru-RU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CE9C6"/>
                </a:solidFill>
              </a:rPr>
              <a:pPr/>
              <a:t>‹#›</a:t>
            </a:fld>
            <a:endParaRPr lang="ru-RU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4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9633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3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1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24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888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7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27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8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97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5129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9058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59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4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5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0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6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59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5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9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3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2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3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4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3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8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5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9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895D1D"/>
                </a:solidFill>
              </a:rPr>
              <a:pPr/>
              <a:t>09.03.2017</a:t>
            </a:fld>
            <a:endParaRPr lang="ru-RU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895D1D"/>
                </a:solidFill>
              </a:rPr>
              <a:pPr/>
              <a:t>‹#›</a:t>
            </a:fld>
            <a:endParaRPr lang="ru-RU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5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85E1E1-4010-4B82-BEB4-78889BB8F582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38E099-87B1-456F-88AE-342924E6020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2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8" y="5322206"/>
            <a:ext cx="2902908" cy="1574981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 descr="C:\Users\АДМИНИСТРАЦИЯ_348\Desktop\Гаврисюк КДЦ\презентации\Гриднев население\фото\фото ГБ№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40" y="2568648"/>
            <a:ext cx="5008256" cy="25041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6" descr="IMG_0510.JPG"/>
          <p:cNvPicPr>
            <a:picLocks noChangeAspect="1"/>
          </p:cNvPicPr>
          <p:nvPr/>
        </p:nvPicPr>
        <p:blipFill>
          <a:blip r:embed="rId5" cstate="print">
            <a:extLst/>
          </a:blip>
          <a:srcRect l="23726" r="23726"/>
          <a:stretch>
            <a:fillRect/>
          </a:stretch>
        </p:blipFill>
        <p:spPr bwMode="auto">
          <a:xfrm>
            <a:off x="9094979" y="5342335"/>
            <a:ext cx="2685052" cy="12002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897386" y="1074825"/>
            <a:ext cx="82167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all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ОТЧЕТ О РАБОТЕ ЗА </a:t>
            </a:r>
            <a:br>
              <a:rPr kumimoji="0" lang="ru-RU" sz="4800" b="1" i="0" u="none" strike="noStrike" kern="0" cap="all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4800" b="1" i="0" u="none" strike="noStrike" kern="0" cap="all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2016 ГОД </a:t>
            </a:r>
            <a:br>
              <a:rPr kumimoji="0" lang="ru-RU" sz="4800" b="1" i="0" u="none" strike="noStrike" kern="0" cap="all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839" y="4943951"/>
            <a:ext cx="11835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all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ФИЛИАЛ «ПОЛИКЛИНИЧЕСКОЕ ОТДЕЛЕНИЕ»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2" name="Picture 2" descr="Городская клиническая больница им. М.П. Кончаловского (ранее ГКБ №­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8" y="120984"/>
            <a:ext cx="4095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b3zelao.ru/images/static/partners/dz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7" y="120984"/>
            <a:ext cx="2365869" cy="71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7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6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7522" y="692332"/>
            <a:ext cx="10341684" cy="5626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Достижения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9780095"/>
              </p:ext>
            </p:extLst>
          </p:nvPr>
        </p:nvGraphicFramePr>
        <p:xfrm>
          <a:off x="-423817" y="2063931"/>
          <a:ext cx="11396618" cy="47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86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6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1396" y="640080"/>
            <a:ext cx="10341684" cy="5626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Перспективы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67074400"/>
              </p:ext>
            </p:extLst>
          </p:nvPr>
        </p:nvGraphicFramePr>
        <p:xfrm>
          <a:off x="-423817" y="2063931"/>
          <a:ext cx="11396618" cy="479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01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65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9132" y="1543329"/>
            <a:ext cx="6657278" cy="3363208"/>
          </a:xfrm>
        </p:spPr>
        <p:txBody>
          <a:bodyPr>
            <a:noAutofit/>
          </a:bodyPr>
          <a:lstStyle/>
          <a:p>
            <a:r>
              <a:rPr lang="ru-RU" sz="42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П-65 руководитель\Desktop\IMG_77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7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890452" y="155425"/>
            <a:ext cx="10341684" cy="562608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Arial"/>
              </a:rPr>
              <a:t>Посещения в поликлинике</a:t>
            </a:r>
            <a:endParaRPr lang="ru-RU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45597702"/>
              </p:ext>
            </p:extLst>
          </p:nvPr>
        </p:nvGraphicFramePr>
        <p:xfrm>
          <a:off x="1997294" y="718033"/>
          <a:ext cx="8128000" cy="372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98912900"/>
              </p:ext>
            </p:extLst>
          </p:nvPr>
        </p:nvGraphicFramePr>
        <p:xfrm>
          <a:off x="1997294" y="4304371"/>
          <a:ext cx="8128000" cy="255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52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890452" y="436729"/>
            <a:ext cx="10341684" cy="562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mtClean="0">
                <a:solidFill>
                  <a:sysClr val="windowText" lastClr="000000"/>
                </a:solidFill>
                <a:latin typeface="Times New Roman"/>
              </a:rPr>
              <a:t>Посещения в ЖК</a:t>
            </a:r>
            <a:endParaRPr lang="ru-RU" dirty="0">
              <a:solidFill>
                <a:sysClr val="windowText" lastClr="000000"/>
              </a:solidFill>
              <a:latin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96133161"/>
              </p:ext>
            </p:extLst>
          </p:nvPr>
        </p:nvGraphicFramePr>
        <p:xfrm>
          <a:off x="1629302" y="1375955"/>
          <a:ext cx="8629819" cy="462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88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82494964"/>
              </p:ext>
            </p:extLst>
          </p:nvPr>
        </p:nvGraphicFramePr>
        <p:xfrm>
          <a:off x="1997294" y="103714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890452" y="291763"/>
            <a:ext cx="10341684" cy="562608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Пролеченные пациенты в ДС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133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890452" y="436729"/>
            <a:ext cx="10341684" cy="562608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Пролеченные пациенты в ДС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53171853"/>
              </p:ext>
            </p:extLst>
          </p:nvPr>
        </p:nvGraphicFramePr>
        <p:xfrm>
          <a:off x="-89210" y="1224632"/>
          <a:ext cx="12281210" cy="552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396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4371" y="613317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Вызовы 03, смерти, роды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838253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7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257994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28117" y="323385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Смерти на дому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15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6828" y="211873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Жалобы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0848687"/>
              </p:ext>
            </p:extLst>
          </p:nvPr>
        </p:nvGraphicFramePr>
        <p:xfrm>
          <a:off x="144966" y="719666"/>
          <a:ext cx="12047034" cy="602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78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038" y="20696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87664902"/>
              </p:ext>
            </p:extLst>
          </p:nvPr>
        </p:nvGraphicFramePr>
        <p:xfrm>
          <a:off x="3541750" y="1696326"/>
          <a:ext cx="4464825" cy="317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5063388"/>
              </p:ext>
            </p:extLst>
          </p:nvPr>
        </p:nvGraphicFramePr>
        <p:xfrm>
          <a:off x="3575204" y="4942262"/>
          <a:ext cx="4342162" cy="111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3396559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98</Words>
  <Application>Microsoft Office PowerPoint</Application>
  <PresentationFormat>Произвольный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 Office</vt:lpstr>
      <vt:lpstr>4_Твердый переплет</vt:lpstr>
      <vt:lpstr>3_Твердый переплет</vt:lpstr>
      <vt:lpstr>Апекс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</vt:lpstr>
      <vt:lpstr>Перспективы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ЗА  2015 ГОД    ФИЛИАЛ «ПОЛИКЛИНИЧЕСКОЕ ОТДЕЛЕНИЕ»</dc:title>
  <dc:creator>Ольга Орехова</dc:creator>
  <cp:lastModifiedBy>Пользователь Windows</cp:lastModifiedBy>
  <cp:revision>91</cp:revision>
  <cp:lastPrinted>2016-02-18T05:20:11Z</cp:lastPrinted>
  <dcterms:created xsi:type="dcterms:W3CDTF">2016-02-15T15:36:12Z</dcterms:created>
  <dcterms:modified xsi:type="dcterms:W3CDTF">2017-03-09T08:12:33Z</dcterms:modified>
</cp:coreProperties>
</file>